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90" r:id="rId2"/>
    <p:sldId id="285" r:id="rId3"/>
    <p:sldId id="294" r:id="rId4"/>
    <p:sldId id="289" r:id="rId5"/>
    <p:sldId id="295" r:id="rId6"/>
    <p:sldId id="270" r:id="rId7"/>
    <p:sldId id="261" r:id="rId8"/>
    <p:sldId id="293" r:id="rId9"/>
    <p:sldId id="296" r:id="rId10"/>
    <p:sldId id="297" r:id="rId11"/>
    <p:sldId id="277" r:id="rId12"/>
    <p:sldId id="287" r:id="rId13"/>
  </p:sldIdLst>
  <p:sldSz cx="12192000" cy="6858000"/>
  <p:notesSz cx="6858000" cy="9144000"/>
  <p:embeddedFontLs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Light" panose="020F0302020204030204" pitchFamily="34" charset="0"/>
      <p:regular r:id="rId24"/>
      <p: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Quattrocento Sans" panose="020B05020500000200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kBXtv7EGEFHQ3HqcebJbxkGq1g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Anagnostopoulos" initials="GA" lastIdx="9" clrIdx="0">
    <p:extLst>
      <p:ext uri="{19B8F6BF-5375-455C-9EA6-DF929625EA0E}">
        <p15:presenceInfo xmlns:p15="http://schemas.microsoft.com/office/powerpoint/2012/main" userId="S::georgio@fit.edu::7ec3ecc9-7323-48b7-bbf6-cb008d938bc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5C"/>
    <a:srgbClr val="BC5091"/>
    <a:srgbClr val="58508D"/>
    <a:srgbClr val="3D26A8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AD1ABE-7D55-4D17-9FC1-DA164635F4A1}">
  <a:tblStyle styleId="{FAAD1ABE-7D55-4D17-9FC1-DA164635F4A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6E6E6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6E6E6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AD97C0D-75D2-4EDF-AE6B-735BC05B93C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6E6E6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6E6E6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7880E81-E62E-44AA-9CCB-1495C8A2CE3B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6E6E6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6E6E6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ledo Delgado, Vanessa" userId="ddc8f397-8728-4c38-9bd9-c60bfbee3443" providerId="ADAL" clId="{4544740C-1385-394D-B2BA-0AB55E6343E0}"/>
    <pc:docChg chg="modSld">
      <pc:chgData name="Robledo Delgado, Vanessa" userId="ddc8f397-8728-4c38-9bd9-c60bfbee3443" providerId="ADAL" clId="{4544740C-1385-394D-B2BA-0AB55E6343E0}" dt="2023-12-22T22:23:46.362" v="1" actId="20577"/>
      <pc:docMkLst>
        <pc:docMk/>
      </pc:docMkLst>
      <pc:sldChg chg="modSp mod">
        <pc:chgData name="Robledo Delgado, Vanessa" userId="ddc8f397-8728-4c38-9bd9-c60bfbee3443" providerId="ADAL" clId="{4544740C-1385-394D-B2BA-0AB55E6343E0}" dt="2023-12-22T22:23:46.362" v="1" actId="20577"/>
        <pc:sldMkLst>
          <pc:docMk/>
          <pc:sldMk cId="1070734595" sldId="277"/>
        </pc:sldMkLst>
        <pc:spChg chg="mod">
          <ac:chgData name="Robledo Delgado, Vanessa" userId="ddc8f397-8728-4c38-9bd9-c60bfbee3443" providerId="ADAL" clId="{4544740C-1385-394D-B2BA-0AB55E6343E0}" dt="2023-12-22T22:23:46.362" v="1" actId="20577"/>
          <ac:spMkLst>
            <pc:docMk/>
            <pc:sldMk cId="1070734595" sldId="277"/>
            <ac:spMk id="9" creationId="{5D5CACD5-6846-8825-B30E-9D957C31DE12}"/>
          </ac:spMkLst>
        </pc:spChg>
      </pc:sldChg>
    </pc:docChg>
  </pc:docChgLst>
  <pc:docChgLst>
    <pc:chgData name="Robledo Delgado, Vanessa" userId="ddc8f397-8728-4c38-9bd9-c60bfbee3443" providerId="ADAL" clId="{5AE98961-7EE3-D54F-B49D-4F6AFCCDA661}"/>
    <pc:docChg chg="modSld">
      <pc:chgData name="Robledo Delgado, Vanessa" userId="ddc8f397-8728-4c38-9bd9-c60bfbee3443" providerId="ADAL" clId="{5AE98961-7EE3-D54F-B49D-4F6AFCCDA661}" dt="2024-09-26T21:45:41.216" v="1" actId="1035"/>
      <pc:docMkLst>
        <pc:docMk/>
      </pc:docMkLst>
      <pc:sldChg chg="modSp mod">
        <pc:chgData name="Robledo Delgado, Vanessa" userId="ddc8f397-8728-4c38-9bd9-c60bfbee3443" providerId="ADAL" clId="{5AE98961-7EE3-D54F-B49D-4F6AFCCDA661}" dt="2024-09-26T21:45:41.216" v="1" actId="1035"/>
        <pc:sldMkLst>
          <pc:docMk/>
          <pc:sldMk cId="3302773435" sldId="289"/>
        </pc:sldMkLst>
        <pc:grpChg chg="mod">
          <ac:chgData name="Robledo Delgado, Vanessa" userId="ddc8f397-8728-4c38-9bd9-c60bfbee3443" providerId="ADAL" clId="{5AE98961-7EE3-D54F-B49D-4F6AFCCDA661}" dt="2024-09-26T21:45:41.216" v="1" actId="1035"/>
          <ac:grpSpMkLst>
            <pc:docMk/>
            <pc:sldMk cId="3302773435" sldId="289"/>
            <ac:grpSpMk id="16" creationId="{64918FE4-C466-7DF4-C94B-4D807A36BB1C}"/>
          </ac:grpSpMkLst>
        </pc:grpChg>
      </pc:sldChg>
    </pc:docChg>
  </pc:docChgLst>
  <pc:docChgLst>
    <pc:chgData name="Vergara Arrieta, Humberto" userId="756133c2-2b53-4578-a1df-3eac8a698cb8" providerId="ADAL" clId="{B8FC4BE2-C17D-0B4D-988C-0C13A6199E20}"/>
    <pc:docChg chg="modSld">
      <pc:chgData name="Vergara Arrieta, Humberto" userId="756133c2-2b53-4578-a1df-3eac8a698cb8" providerId="ADAL" clId="{B8FC4BE2-C17D-0B4D-988C-0C13A6199E20}" dt="2024-09-25T22:10:28.239" v="2"/>
      <pc:docMkLst>
        <pc:docMk/>
      </pc:docMkLst>
      <pc:sldChg chg="addSp delSp modSp mod">
        <pc:chgData name="Vergara Arrieta, Humberto" userId="756133c2-2b53-4578-a1df-3eac8a698cb8" providerId="ADAL" clId="{B8FC4BE2-C17D-0B4D-988C-0C13A6199E20}" dt="2024-09-25T22:10:28.239" v="2"/>
        <pc:sldMkLst>
          <pc:docMk/>
          <pc:sldMk cId="3825130560" sldId="290"/>
        </pc:sldMkLst>
        <pc:spChg chg="add del mod">
          <ac:chgData name="Vergara Arrieta, Humberto" userId="756133c2-2b53-4578-a1df-3eac8a698cb8" providerId="ADAL" clId="{B8FC4BE2-C17D-0B4D-988C-0C13A6199E20}" dt="2024-09-25T22:10:28.239" v="2"/>
          <ac:spMkLst>
            <pc:docMk/>
            <pc:sldMk cId="3825130560" sldId="290"/>
            <ac:spMk id="2" creationId="{7A8A001F-001B-215D-6456-0D0296818A48}"/>
          </ac:spMkLst>
        </pc:spChg>
      </pc:sldChg>
    </pc:docChg>
  </pc:docChgLst>
  <pc:docChgLst>
    <pc:chgData name="Vergara Arrieta, Humberto" userId="756133c2-2b53-4578-a1df-3eac8a698cb8" providerId="ADAL" clId="{10749B89-3CC4-6847-A06B-70559CC469B4}"/>
    <pc:docChg chg="undo custSel addSld delSld modSld sldOrd modShowInfo">
      <pc:chgData name="Vergara Arrieta, Humberto" userId="756133c2-2b53-4578-a1df-3eac8a698cb8" providerId="ADAL" clId="{10749B89-3CC4-6847-A06B-70559CC469B4}" dt="2023-12-11T13:59:14.027" v="2915" actId="2744"/>
      <pc:docMkLst>
        <pc:docMk/>
      </pc:docMkLst>
      <pc:sldChg chg="addSp delSp modSp add mod modTransition modClrScheme chgLayout">
        <pc:chgData name="Vergara Arrieta, Humberto" userId="756133c2-2b53-4578-a1df-3eac8a698cb8" providerId="ADAL" clId="{10749B89-3CC4-6847-A06B-70559CC469B4}" dt="2023-12-11T13:34:07.542" v="2913"/>
        <pc:sldMkLst>
          <pc:docMk/>
          <pc:sldMk cId="0" sldId="261"/>
        </pc:sldMkLst>
        <pc:spChg chg="add del mod ord">
          <ac:chgData name="Vergara Arrieta, Humberto" userId="756133c2-2b53-4578-a1df-3eac8a698cb8" providerId="ADAL" clId="{10749B89-3CC4-6847-A06B-70559CC469B4}" dt="2023-12-10T17:04:31.222" v="1754" actId="478"/>
          <ac:spMkLst>
            <pc:docMk/>
            <pc:sldMk cId="0" sldId="261"/>
            <ac:spMk id="2" creationId="{8E929EB0-B48C-5CA2-A88E-83BC6CAEBD4A}"/>
          </ac:spMkLst>
        </pc:spChg>
        <pc:spChg chg="add mod">
          <ac:chgData name="Vergara Arrieta, Humberto" userId="756133c2-2b53-4578-a1df-3eac8a698cb8" providerId="ADAL" clId="{10749B89-3CC4-6847-A06B-70559CC469B4}" dt="2023-12-10T17:04:41.734" v="1755"/>
          <ac:spMkLst>
            <pc:docMk/>
            <pc:sldMk cId="0" sldId="261"/>
            <ac:spMk id="3" creationId="{9EDEADDE-59B2-A856-EB77-24345065007B}"/>
          </ac:spMkLst>
        </pc:spChg>
        <pc:spChg chg="add mod">
          <ac:chgData name="Vergara Arrieta, Humberto" userId="756133c2-2b53-4578-a1df-3eac8a698cb8" providerId="ADAL" clId="{10749B89-3CC4-6847-A06B-70559CC469B4}" dt="2023-12-10T17:04:41.734" v="1755"/>
          <ac:spMkLst>
            <pc:docMk/>
            <pc:sldMk cId="0" sldId="261"/>
            <ac:spMk id="4" creationId="{1755B5E1-DD89-FBA1-0C97-4C37EF9345A2}"/>
          </ac:spMkLst>
        </pc:spChg>
        <pc:spChg chg="add mod">
          <ac:chgData name="Vergara Arrieta, Humberto" userId="756133c2-2b53-4578-a1df-3eac8a698cb8" providerId="ADAL" clId="{10749B89-3CC4-6847-A06B-70559CC469B4}" dt="2023-12-10T17:05:40.989" v="1797" actId="208"/>
          <ac:spMkLst>
            <pc:docMk/>
            <pc:sldMk cId="0" sldId="261"/>
            <ac:spMk id="7" creationId="{9CF6333C-DF05-6144-94DD-5936BA1F335C}"/>
          </ac:spMkLst>
        </pc:spChg>
        <pc:spChg chg="add mod">
          <ac:chgData name="Vergara Arrieta, Humberto" userId="756133c2-2b53-4578-a1df-3eac8a698cb8" providerId="ADAL" clId="{10749B89-3CC4-6847-A06B-70559CC469B4}" dt="2023-12-10T17:08:08.248" v="1831" actId="1076"/>
          <ac:spMkLst>
            <pc:docMk/>
            <pc:sldMk cId="0" sldId="261"/>
            <ac:spMk id="13" creationId="{7ADC0913-6CB3-29FF-CB56-9908B8376574}"/>
          </ac:spMkLst>
        </pc:spChg>
        <pc:spChg chg="add mod">
          <ac:chgData name="Vergara Arrieta, Humberto" userId="756133c2-2b53-4578-a1df-3eac8a698cb8" providerId="ADAL" clId="{10749B89-3CC4-6847-A06B-70559CC469B4}" dt="2023-12-10T17:09:07.212" v="1844" actId="207"/>
          <ac:spMkLst>
            <pc:docMk/>
            <pc:sldMk cId="0" sldId="261"/>
            <ac:spMk id="14" creationId="{5364A339-9AE7-B60C-AD82-8A25404751B7}"/>
          </ac:spMkLst>
        </pc:spChg>
        <pc:spChg chg="add mod">
          <ac:chgData name="Vergara Arrieta, Humberto" userId="756133c2-2b53-4578-a1df-3eac8a698cb8" providerId="ADAL" clId="{10749B89-3CC4-6847-A06B-70559CC469B4}" dt="2023-12-10T17:09:39.900" v="1848" actId="1582"/>
          <ac:spMkLst>
            <pc:docMk/>
            <pc:sldMk cId="0" sldId="261"/>
            <ac:spMk id="15" creationId="{456394D1-2B63-D581-8DC3-A89AD0513344}"/>
          </ac:spMkLst>
        </pc:spChg>
        <pc:spChg chg="mod ord">
          <ac:chgData name="Vergara Arrieta, Humberto" userId="756133c2-2b53-4578-a1df-3eac8a698cb8" providerId="ADAL" clId="{10749B89-3CC4-6847-A06B-70559CC469B4}" dt="2023-12-10T17:06:52.125" v="1822" actId="1036"/>
          <ac:spMkLst>
            <pc:docMk/>
            <pc:sldMk cId="0" sldId="261"/>
            <ac:spMk id="122" creationId="{00000000-0000-0000-0000-000000000000}"/>
          </ac:spMkLst>
        </pc:spChg>
        <pc:grpChg chg="mod">
          <ac:chgData name="Vergara Arrieta, Humberto" userId="756133c2-2b53-4578-a1df-3eac8a698cb8" providerId="ADAL" clId="{10749B89-3CC4-6847-A06B-70559CC469B4}" dt="2023-12-10T17:05:04.373" v="1791" actId="1035"/>
          <ac:grpSpMkLst>
            <pc:docMk/>
            <pc:sldMk cId="0" sldId="261"/>
            <ac:grpSpMk id="125" creationId="{00000000-0000-0000-0000-000000000000}"/>
          </ac:grpSpMkLst>
        </pc:grpChg>
        <pc:picChg chg="add mod">
          <ac:chgData name="Vergara Arrieta, Humberto" userId="756133c2-2b53-4578-a1df-3eac8a698cb8" providerId="ADAL" clId="{10749B89-3CC4-6847-A06B-70559CC469B4}" dt="2023-12-10T17:11:49.594" v="1855" actId="1076"/>
          <ac:picMkLst>
            <pc:docMk/>
            <pc:sldMk cId="0" sldId="261"/>
            <ac:picMk id="18" creationId="{DC33CCFE-6034-70B5-5830-C9B500F10A9C}"/>
          </ac:picMkLst>
        </pc:picChg>
        <pc:picChg chg="mod">
          <ac:chgData name="Vergara Arrieta, Humberto" userId="756133c2-2b53-4578-a1df-3eac8a698cb8" providerId="ADAL" clId="{10749B89-3CC4-6847-A06B-70559CC469B4}" dt="2023-12-10T17:06:12.483" v="1804" actId="167"/>
          <ac:picMkLst>
            <pc:docMk/>
            <pc:sldMk cId="0" sldId="261"/>
            <ac:picMk id="119" creationId="{00000000-0000-0000-0000-000000000000}"/>
          </ac:picMkLst>
        </pc:picChg>
        <pc:picChg chg="mod">
          <ac:chgData name="Vergara Arrieta, Humberto" userId="756133c2-2b53-4578-a1df-3eac8a698cb8" providerId="ADAL" clId="{10749B89-3CC4-6847-A06B-70559CC469B4}" dt="2023-12-10T17:05:52.357" v="1799" actId="208"/>
          <ac:picMkLst>
            <pc:docMk/>
            <pc:sldMk cId="0" sldId="261"/>
            <ac:picMk id="123" creationId="{00000000-0000-0000-0000-000000000000}"/>
          </ac:picMkLst>
        </pc:picChg>
        <pc:cxnChg chg="mod">
          <ac:chgData name="Vergara Arrieta, Humberto" userId="756133c2-2b53-4578-a1df-3eac8a698cb8" providerId="ADAL" clId="{10749B89-3CC4-6847-A06B-70559CC469B4}" dt="2023-12-10T17:10:01.741" v="1849" actId="14100"/>
          <ac:cxnSpMkLst>
            <pc:docMk/>
            <pc:sldMk cId="0" sldId="261"/>
            <ac:cxnSpMk id="120" creationId="{00000000-0000-0000-0000-000000000000}"/>
          </ac:cxnSpMkLst>
        </pc:cxnChg>
        <pc:cxnChg chg="mod">
          <ac:chgData name="Vergara Arrieta, Humberto" userId="756133c2-2b53-4578-a1df-3eac8a698cb8" providerId="ADAL" clId="{10749B89-3CC4-6847-A06B-70559CC469B4}" dt="2023-12-10T17:10:06.338" v="1850" actId="14100"/>
          <ac:cxnSpMkLst>
            <pc:docMk/>
            <pc:sldMk cId="0" sldId="261"/>
            <ac:cxnSpMk id="121" creationId="{00000000-0000-0000-0000-000000000000}"/>
          </ac:cxnSpMkLst>
        </pc:cxnChg>
      </pc:sldChg>
      <pc:sldChg chg="addSp delSp modSp mod ord modTransition modAnim">
        <pc:chgData name="Vergara Arrieta, Humberto" userId="756133c2-2b53-4578-a1df-3eac8a698cb8" providerId="ADAL" clId="{10749B89-3CC4-6847-A06B-70559CC469B4}" dt="2023-12-11T13:34:07.542" v="2913"/>
        <pc:sldMkLst>
          <pc:docMk/>
          <pc:sldMk cId="2633928858" sldId="270"/>
        </pc:sldMkLst>
        <pc:spChg chg="add del mod">
          <ac:chgData name="Vergara Arrieta, Humberto" userId="756133c2-2b53-4578-a1df-3eac8a698cb8" providerId="ADAL" clId="{10749B89-3CC4-6847-A06B-70559CC469B4}" dt="2023-12-10T17:01:09.036" v="1748" actId="478"/>
          <ac:spMkLst>
            <pc:docMk/>
            <pc:sldMk cId="2633928858" sldId="270"/>
            <ac:spMk id="3" creationId="{1765278B-27E1-BD6C-60D5-073713EA8DB5}"/>
          </ac:spMkLst>
        </pc:spChg>
        <pc:spChg chg="add del mod">
          <ac:chgData name="Vergara Arrieta, Humberto" userId="756133c2-2b53-4578-a1df-3eac8a698cb8" providerId="ADAL" clId="{10749B89-3CC4-6847-A06B-70559CC469B4}" dt="2023-12-10T23:29:44.460" v="2701" actId="478"/>
          <ac:spMkLst>
            <pc:docMk/>
            <pc:sldMk cId="2633928858" sldId="270"/>
            <ac:spMk id="6" creationId="{9970FED1-A84E-39B0-D3FE-DD4B9A59176E}"/>
          </ac:spMkLst>
        </pc:spChg>
      </pc:sldChg>
      <pc:sldChg chg="modSp mod ord modTransition">
        <pc:chgData name="Vergara Arrieta, Humberto" userId="756133c2-2b53-4578-a1df-3eac8a698cb8" providerId="ADAL" clId="{10749B89-3CC4-6847-A06B-70559CC469B4}" dt="2023-12-11T13:34:07.542" v="2913"/>
        <pc:sldMkLst>
          <pc:docMk/>
          <pc:sldMk cId="1070734595" sldId="277"/>
        </pc:sldMkLst>
        <pc:spChg chg="mod">
          <ac:chgData name="Vergara Arrieta, Humberto" userId="756133c2-2b53-4578-a1df-3eac8a698cb8" providerId="ADAL" clId="{10749B89-3CC4-6847-A06B-70559CC469B4}" dt="2023-12-11T00:07:15.122" v="2902" actId="1076"/>
          <ac:spMkLst>
            <pc:docMk/>
            <pc:sldMk cId="1070734595" sldId="277"/>
            <ac:spMk id="28" creationId="{39C02289-BF7E-6171-5189-F3629E17D1CF}"/>
          </ac:spMkLst>
        </pc:spChg>
      </pc:sldChg>
      <pc:sldChg chg="del">
        <pc:chgData name="Vergara Arrieta, Humberto" userId="756133c2-2b53-4578-a1df-3eac8a698cb8" providerId="ADAL" clId="{10749B89-3CC4-6847-A06B-70559CC469B4}" dt="2023-12-10T12:27:08.009" v="331" actId="2696"/>
        <pc:sldMkLst>
          <pc:docMk/>
          <pc:sldMk cId="2145164847" sldId="280"/>
        </pc:sldMkLst>
      </pc:sldChg>
      <pc:sldChg chg="addSp delSp modSp del mod">
        <pc:chgData name="Vergara Arrieta, Humberto" userId="756133c2-2b53-4578-a1df-3eac8a698cb8" providerId="ADAL" clId="{10749B89-3CC4-6847-A06B-70559CC469B4}" dt="2023-12-10T22:58:06.621" v="2535" actId="2696"/>
        <pc:sldMkLst>
          <pc:docMk/>
          <pc:sldMk cId="3810326902" sldId="284"/>
        </pc:sldMkLst>
        <pc:spChg chg="add mod">
          <ac:chgData name="Vergara Arrieta, Humberto" userId="756133c2-2b53-4578-a1df-3eac8a698cb8" providerId="ADAL" clId="{10749B89-3CC4-6847-A06B-70559CC469B4}" dt="2023-12-10T14:04:20.038" v="549" actId="1036"/>
          <ac:spMkLst>
            <pc:docMk/>
            <pc:sldMk cId="3810326902" sldId="284"/>
            <ac:spMk id="4" creationId="{DE5521A5-0D61-1EB0-6027-578F0BDAE5A7}"/>
          </ac:spMkLst>
        </pc:spChg>
        <pc:spChg chg="add del mod">
          <ac:chgData name="Vergara Arrieta, Humberto" userId="756133c2-2b53-4578-a1df-3eac8a698cb8" providerId="ADAL" clId="{10749B89-3CC4-6847-A06B-70559CC469B4}" dt="2023-12-10T14:00:54.769" v="469" actId="478"/>
          <ac:spMkLst>
            <pc:docMk/>
            <pc:sldMk cId="3810326902" sldId="284"/>
            <ac:spMk id="5" creationId="{45992E89-528F-CD7B-561E-C77B0380B2EF}"/>
          </ac:spMkLst>
        </pc:spChg>
        <pc:spChg chg="add mod">
          <ac:chgData name="Vergara Arrieta, Humberto" userId="756133c2-2b53-4578-a1df-3eac8a698cb8" providerId="ADAL" clId="{10749B89-3CC4-6847-A06B-70559CC469B4}" dt="2023-12-10T14:03:59.326" v="529" actId="121"/>
          <ac:spMkLst>
            <pc:docMk/>
            <pc:sldMk cId="3810326902" sldId="284"/>
            <ac:spMk id="6" creationId="{26164901-71FD-6276-202E-E5EB8B7B6547}"/>
          </ac:spMkLst>
        </pc:spChg>
        <pc:spChg chg="add mod">
          <ac:chgData name="Vergara Arrieta, Humberto" userId="756133c2-2b53-4578-a1df-3eac8a698cb8" providerId="ADAL" clId="{10749B89-3CC4-6847-A06B-70559CC469B4}" dt="2023-12-10T14:03:42.226" v="519" actId="121"/>
          <ac:spMkLst>
            <pc:docMk/>
            <pc:sldMk cId="3810326902" sldId="284"/>
            <ac:spMk id="7" creationId="{751865F5-8803-AAD6-2F0D-130243BF0D19}"/>
          </ac:spMkLst>
        </pc:spChg>
        <pc:spChg chg="add mod">
          <ac:chgData name="Vergara Arrieta, Humberto" userId="756133c2-2b53-4578-a1df-3eac8a698cb8" providerId="ADAL" clId="{10749B89-3CC4-6847-A06B-70559CC469B4}" dt="2023-12-10T14:09:18.051" v="577" actId="20577"/>
          <ac:spMkLst>
            <pc:docMk/>
            <pc:sldMk cId="3810326902" sldId="284"/>
            <ac:spMk id="8" creationId="{93432D53-495B-97B3-7A19-9F5BEF2603B5}"/>
          </ac:spMkLst>
        </pc:spChg>
        <pc:picChg chg="add mod modCrop">
          <ac:chgData name="Vergara Arrieta, Humberto" userId="756133c2-2b53-4578-a1df-3eac8a698cb8" providerId="ADAL" clId="{10749B89-3CC4-6847-A06B-70559CC469B4}" dt="2023-12-10T14:02:36.085" v="496" actId="1076"/>
          <ac:picMkLst>
            <pc:docMk/>
            <pc:sldMk cId="3810326902" sldId="284"/>
            <ac:picMk id="3" creationId="{4FEACD2D-4892-E9CA-6371-B880EE7C3F34}"/>
          </ac:picMkLst>
        </pc:picChg>
        <pc:picChg chg="add del mod">
          <ac:chgData name="Vergara Arrieta, Humberto" userId="756133c2-2b53-4578-a1df-3eac8a698cb8" providerId="ADAL" clId="{10749B89-3CC4-6847-A06B-70559CC469B4}" dt="2023-12-10T17:38:53.451" v="2449" actId="478"/>
          <ac:picMkLst>
            <pc:docMk/>
            <pc:sldMk cId="3810326902" sldId="284"/>
            <ac:picMk id="10" creationId="{90BAB4FD-96AC-4399-680A-EC3F9CB11F29}"/>
          </ac:picMkLst>
        </pc:picChg>
        <pc:picChg chg="add mod">
          <ac:chgData name="Vergara Arrieta, Humberto" userId="756133c2-2b53-4578-a1df-3eac8a698cb8" providerId="ADAL" clId="{10749B89-3CC4-6847-A06B-70559CC469B4}" dt="2023-12-10T22:48:08.729" v="2459" actId="14100"/>
          <ac:picMkLst>
            <pc:docMk/>
            <pc:sldMk cId="3810326902" sldId="284"/>
            <ac:picMk id="12" creationId="{EBB1EEB5-63B3-1CAB-E29A-CA084694DDE1}"/>
          </ac:picMkLst>
        </pc:picChg>
        <pc:picChg chg="del">
          <ac:chgData name="Vergara Arrieta, Humberto" userId="756133c2-2b53-4578-a1df-3eac8a698cb8" providerId="ADAL" clId="{10749B89-3CC4-6847-A06B-70559CC469B4}" dt="2023-12-10T13:57:40.604" v="447" actId="478"/>
          <ac:picMkLst>
            <pc:docMk/>
            <pc:sldMk cId="3810326902" sldId="284"/>
            <ac:picMk id="22" creationId="{0A9930DE-BB40-9039-265B-25368FC5C71D}"/>
          </ac:picMkLst>
        </pc:picChg>
        <pc:picChg chg="del">
          <ac:chgData name="Vergara Arrieta, Humberto" userId="756133c2-2b53-4578-a1df-3eac8a698cb8" providerId="ADAL" clId="{10749B89-3CC4-6847-A06B-70559CC469B4}" dt="2023-12-10T13:57:38.438" v="446" actId="478"/>
          <ac:picMkLst>
            <pc:docMk/>
            <pc:sldMk cId="3810326902" sldId="284"/>
            <ac:picMk id="24" creationId="{74CE297D-5BFD-A737-47FA-BD7A087E4733}"/>
          </ac:picMkLst>
        </pc:picChg>
      </pc:sldChg>
      <pc:sldChg chg="modTransition">
        <pc:chgData name="Vergara Arrieta, Humberto" userId="756133c2-2b53-4578-a1df-3eac8a698cb8" providerId="ADAL" clId="{10749B89-3CC4-6847-A06B-70559CC469B4}" dt="2023-12-11T13:34:07.542" v="2913"/>
        <pc:sldMkLst>
          <pc:docMk/>
          <pc:sldMk cId="1786435813" sldId="285"/>
        </pc:sldMkLst>
      </pc:sldChg>
      <pc:sldChg chg="addSp modSp mod modTransition">
        <pc:chgData name="Vergara Arrieta, Humberto" userId="756133c2-2b53-4578-a1df-3eac8a698cb8" providerId="ADAL" clId="{10749B89-3CC4-6847-A06B-70559CC469B4}" dt="2023-12-11T13:34:07.542" v="2913"/>
        <pc:sldMkLst>
          <pc:docMk/>
          <pc:sldMk cId="2369881714" sldId="287"/>
        </pc:sldMkLst>
        <pc:spChg chg="mod">
          <ac:chgData name="Vergara Arrieta, Humberto" userId="756133c2-2b53-4578-a1df-3eac8a698cb8" providerId="ADAL" clId="{10749B89-3CC4-6847-A06B-70559CC469B4}" dt="2023-12-10T17:25:00.535" v="2143" actId="20577"/>
          <ac:spMkLst>
            <pc:docMk/>
            <pc:sldMk cId="2369881714" sldId="287"/>
            <ac:spMk id="4" creationId="{77094902-F8D7-9A4A-4A74-00DD0CD39A6F}"/>
          </ac:spMkLst>
        </pc:spChg>
        <pc:spChg chg="mod">
          <ac:chgData name="Vergara Arrieta, Humberto" userId="756133c2-2b53-4578-a1df-3eac8a698cb8" providerId="ADAL" clId="{10749B89-3CC4-6847-A06B-70559CC469B4}" dt="2023-12-11T00:13:09.890" v="2912" actId="255"/>
          <ac:spMkLst>
            <pc:docMk/>
            <pc:sldMk cId="2369881714" sldId="287"/>
            <ac:spMk id="5" creationId="{D1CE3ADB-11F0-B835-33AF-7AA1190AB9C2}"/>
          </ac:spMkLst>
        </pc:spChg>
        <pc:grpChg chg="add mod">
          <ac:chgData name="Vergara Arrieta, Humberto" userId="756133c2-2b53-4578-a1df-3eac8a698cb8" providerId="ADAL" clId="{10749B89-3CC4-6847-A06B-70559CC469B4}" dt="2023-12-10T17:23:17.809" v="2106" actId="1076"/>
          <ac:grpSpMkLst>
            <pc:docMk/>
            <pc:sldMk cId="2369881714" sldId="287"/>
            <ac:grpSpMk id="11" creationId="{E04B74E8-D126-1914-A64B-C105EE5500F3}"/>
          </ac:grpSpMkLst>
        </pc:grpChg>
        <pc:picChg chg="mod">
          <ac:chgData name="Vergara Arrieta, Humberto" userId="756133c2-2b53-4578-a1df-3eac8a698cb8" providerId="ADAL" clId="{10749B89-3CC4-6847-A06B-70559CC469B4}" dt="2023-12-10T17:27:42.146" v="2171" actId="1076"/>
          <ac:picMkLst>
            <pc:docMk/>
            <pc:sldMk cId="2369881714" sldId="287"/>
            <ac:picMk id="6" creationId="{48B9A9A0-FE13-E9AA-EB11-F038F0D09000}"/>
          </ac:picMkLst>
        </pc:picChg>
        <pc:picChg chg="add mod">
          <ac:chgData name="Vergara Arrieta, Humberto" userId="756133c2-2b53-4578-a1df-3eac8a698cb8" providerId="ADAL" clId="{10749B89-3CC4-6847-A06B-70559CC469B4}" dt="2023-12-10T17:23:11.961" v="2104" actId="14100"/>
          <ac:picMkLst>
            <pc:docMk/>
            <pc:sldMk cId="2369881714" sldId="287"/>
            <ac:picMk id="7" creationId="{2A89F42F-01D1-870A-9C33-C1FDD42D880C}"/>
          </ac:picMkLst>
        </pc:picChg>
        <pc:picChg chg="mod modCrop">
          <ac:chgData name="Vergara Arrieta, Humberto" userId="756133c2-2b53-4578-a1df-3eac8a698cb8" providerId="ADAL" clId="{10749B89-3CC4-6847-A06B-70559CC469B4}" dt="2023-12-10T12:15:35.332" v="255" actId="164"/>
          <ac:picMkLst>
            <pc:docMk/>
            <pc:sldMk cId="2369881714" sldId="287"/>
            <ac:picMk id="8" creationId="{4DD6003F-4FB4-B07F-9CB7-C94E32F06306}"/>
          </ac:picMkLst>
        </pc:picChg>
        <pc:picChg chg="add mod modCrop">
          <ac:chgData name="Vergara Arrieta, Humberto" userId="756133c2-2b53-4578-a1df-3eac8a698cb8" providerId="ADAL" clId="{10749B89-3CC4-6847-A06B-70559CC469B4}" dt="2023-12-10T13:49:07.995" v="445" actId="14100"/>
          <ac:picMkLst>
            <pc:docMk/>
            <pc:sldMk cId="2369881714" sldId="287"/>
            <ac:picMk id="9" creationId="{0FA2638D-E316-07C6-7F82-DE4A90912293}"/>
          </ac:picMkLst>
        </pc:picChg>
        <pc:picChg chg="mod">
          <ac:chgData name="Vergara Arrieta, Humberto" userId="756133c2-2b53-4578-a1df-3eac8a698cb8" providerId="ADAL" clId="{10749B89-3CC4-6847-A06B-70559CC469B4}" dt="2023-12-10T17:27:36.334" v="2170" actId="1076"/>
          <ac:picMkLst>
            <pc:docMk/>
            <pc:sldMk cId="2369881714" sldId="287"/>
            <ac:picMk id="10" creationId="{F9DA0108-1CD0-3FB3-847E-AD58D273B9E9}"/>
          </ac:picMkLst>
        </pc:picChg>
      </pc:sldChg>
      <pc:sldChg chg="addSp delSp modSp del mod modAnim">
        <pc:chgData name="Vergara Arrieta, Humberto" userId="756133c2-2b53-4578-a1df-3eac8a698cb8" providerId="ADAL" clId="{10749B89-3CC4-6847-A06B-70559CC469B4}" dt="2023-12-10T16:59:41.975" v="1746" actId="2696"/>
        <pc:sldMkLst>
          <pc:docMk/>
          <pc:sldMk cId="4165047742" sldId="288"/>
        </pc:sldMkLst>
        <pc:grpChg chg="add mod">
          <ac:chgData name="Vergara Arrieta, Humberto" userId="756133c2-2b53-4578-a1df-3eac8a698cb8" providerId="ADAL" clId="{10749B89-3CC4-6847-A06B-70559CC469B4}" dt="2023-12-10T12:18:00.622" v="272" actId="1076"/>
          <ac:grpSpMkLst>
            <pc:docMk/>
            <pc:sldMk cId="4165047742" sldId="288"/>
            <ac:grpSpMk id="7" creationId="{A683C33F-C39D-840A-C6C1-8D0C8FEEC2A0}"/>
          </ac:grpSpMkLst>
        </pc:grpChg>
        <pc:picChg chg="add del mod">
          <ac:chgData name="Vergara Arrieta, Humberto" userId="756133c2-2b53-4578-a1df-3eac8a698cb8" providerId="ADAL" clId="{10749B89-3CC4-6847-A06B-70559CC469B4}" dt="2023-12-10T12:17:57.726" v="271" actId="478"/>
          <ac:picMkLst>
            <pc:docMk/>
            <pc:sldMk cId="4165047742" sldId="288"/>
            <ac:picMk id="5" creationId="{8DD34AA0-D42E-5360-9220-339DE325A4BF}"/>
          </ac:picMkLst>
        </pc:picChg>
        <pc:picChg chg="mod">
          <ac:chgData name="Vergara Arrieta, Humberto" userId="756133c2-2b53-4578-a1df-3eac8a698cb8" providerId="ADAL" clId="{10749B89-3CC4-6847-A06B-70559CC469B4}" dt="2023-12-10T12:17:54.533" v="270"/>
          <ac:picMkLst>
            <pc:docMk/>
            <pc:sldMk cId="4165047742" sldId="288"/>
            <ac:picMk id="8" creationId="{46D63572-C1F3-22DF-909E-4EDE46656E71}"/>
          </ac:picMkLst>
        </pc:picChg>
        <pc:picChg chg="mod">
          <ac:chgData name="Vergara Arrieta, Humberto" userId="756133c2-2b53-4578-a1df-3eac8a698cb8" providerId="ADAL" clId="{10749B89-3CC4-6847-A06B-70559CC469B4}" dt="2023-12-10T12:17:54.533" v="270"/>
          <ac:picMkLst>
            <pc:docMk/>
            <pc:sldMk cId="4165047742" sldId="288"/>
            <ac:picMk id="9" creationId="{FD60F1CF-AD67-6CCA-8E63-5A3D5FDC6D65}"/>
          </ac:picMkLst>
        </pc:picChg>
        <pc:picChg chg="add mod">
          <ac:chgData name="Vergara Arrieta, Humberto" userId="756133c2-2b53-4578-a1df-3eac8a698cb8" providerId="ADAL" clId="{10749B89-3CC4-6847-A06B-70559CC469B4}" dt="2023-12-10T12:19:05.494" v="274" actId="1076"/>
          <ac:picMkLst>
            <pc:docMk/>
            <pc:sldMk cId="4165047742" sldId="288"/>
            <ac:picMk id="10" creationId="{46C073A2-9DB3-2AA0-A36F-7979784E7098}"/>
          </ac:picMkLst>
        </pc:picChg>
      </pc:sldChg>
      <pc:sldChg chg="addSp modSp mod modTransition modAnim">
        <pc:chgData name="Vergara Arrieta, Humberto" userId="756133c2-2b53-4578-a1df-3eac8a698cb8" providerId="ADAL" clId="{10749B89-3CC4-6847-A06B-70559CC469B4}" dt="2023-12-11T13:34:07.542" v="2913"/>
        <pc:sldMkLst>
          <pc:docMk/>
          <pc:sldMk cId="3302773435" sldId="289"/>
        </pc:sldMkLst>
        <pc:spChg chg="mod">
          <ac:chgData name="Vergara Arrieta, Humberto" userId="756133c2-2b53-4578-a1df-3eac8a698cb8" providerId="ADAL" clId="{10749B89-3CC4-6847-A06B-70559CC469B4}" dt="2023-12-10T17:35:07.049" v="2435" actId="164"/>
          <ac:spMkLst>
            <pc:docMk/>
            <pc:sldMk cId="3302773435" sldId="289"/>
            <ac:spMk id="9" creationId="{EA292CFD-74A1-F621-EBE6-0A5621891B64}"/>
          </ac:spMkLst>
        </pc:spChg>
        <pc:spChg chg="add mod">
          <ac:chgData name="Vergara Arrieta, Humberto" userId="756133c2-2b53-4578-a1df-3eac8a698cb8" providerId="ADAL" clId="{10749B89-3CC4-6847-A06B-70559CC469B4}" dt="2023-12-10T23:34:01.663" v="2736" actId="20577"/>
          <ac:spMkLst>
            <pc:docMk/>
            <pc:sldMk cId="3302773435" sldId="289"/>
            <ac:spMk id="12" creationId="{F34A2A82-EECA-58D1-39D1-B25D126F535A}"/>
          </ac:spMkLst>
        </pc:spChg>
        <pc:spChg chg="add mod">
          <ac:chgData name="Vergara Arrieta, Humberto" userId="756133c2-2b53-4578-a1df-3eac8a698cb8" providerId="ADAL" clId="{10749B89-3CC4-6847-A06B-70559CC469B4}" dt="2023-12-10T17:30:23.330" v="2262" actId="20577"/>
          <ac:spMkLst>
            <pc:docMk/>
            <pc:sldMk cId="3302773435" sldId="289"/>
            <ac:spMk id="13" creationId="{E272EA40-1238-D42B-C8F9-77BE4C639625}"/>
          </ac:spMkLst>
        </pc:spChg>
        <pc:spChg chg="add mod">
          <ac:chgData name="Vergara Arrieta, Humberto" userId="756133c2-2b53-4578-a1df-3eac8a698cb8" providerId="ADAL" clId="{10749B89-3CC4-6847-A06B-70559CC469B4}" dt="2023-12-10T17:33:13.394" v="2324" actId="255"/>
          <ac:spMkLst>
            <pc:docMk/>
            <pc:sldMk cId="3302773435" sldId="289"/>
            <ac:spMk id="14" creationId="{24B02DE1-F67A-8129-C39A-3E2829F956A2}"/>
          </ac:spMkLst>
        </pc:spChg>
        <pc:spChg chg="add mod">
          <ac:chgData name="Vergara Arrieta, Humberto" userId="756133c2-2b53-4578-a1df-3eac8a698cb8" providerId="ADAL" clId="{10749B89-3CC4-6847-A06B-70559CC469B4}" dt="2023-12-10T17:34:20.217" v="2430" actId="1076"/>
          <ac:spMkLst>
            <pc:docMk/>
            <pc:sldMk cId="3302773435" sldId="289"/>
            <ac:spMk id="15" creationId="{EC5C0E39-8900-2D6A-CF7E-595249A4F77B}"/>
          </ac:spMkLst>
        </pc:spChg>
        <pc:spChg chg="add mod">
          <ac:chgData name="Vergara Arrieta, Humberto" userId="756133c2-2b53-4578-a1df-3eac8a698cb8" providerId="ADAL" clId="{10749B89-3CC4-6847-A06B-70559CC469B4}" dt="2023-12-10T23:48:55.382" v="2752" actId="20577"/>
          <ac:spMkLst>
            <pc:docMk/>
            <pc:sldMk cId="3302773435" sldId="289"/>
            <ac:spMk id="17" creationId="{EEE5A144-06A3-FBC9-F39A-0957A31C8E06}"/>
          </ac:spMkLst>
        </pc:spChg>
        <pc:grpChg chg="add mod">
          <ac:chgData name="Vergara Arrieta, Humberto" userId="756133c2-2b53-4578-a1df-3eac8a698cb8" providerId="ADAL" clId="{10749B89-3CC4-6847-A06B-70559CC469B4}" dt="2023-12-10T16:49:30.745" v="1657" actId="1076"/>
          <ac:grpSpMkLst>
            <pc:docMk/>
            <pc:sldMk cId="3302773435" sldId="289"/>
            <ac:grpSpMk id="7" creationId="{8FB848B8-0782-75AD-041F-42DCCA06B9F3}"/>
          </ac:grpSpMkLst>
        </pc:grpChg>
        <pc:grpChg chg="add mod">
          <ac:chgData name="Vergara Arrieta, Humberto" userId="756133c2-2b53-4578-a1df-3eac8a698cb8" providerId="ADAL" clId="{10749B89-3CC4-6847-A06B-70559CC469B4}" dt="2023-12-10T17:35:07.049" v="2435" actId="164"/>
          <ac:grpSpMkLst>
            <pc:docMk/>
            <pc:sldMk cId="3302773435" sldId="289"/>
            <ac:grpSpMk id="16" creationId="{64918FE4-C466-7DF4-C94B-4D807A36BB1C}"/>
          </ac:grpSpMkLst>
        </pc:grpChg>
        <pc:picChg chg="mod">
          <ac:chgData name="Vergara Arrieta, Humberto" userId="756133c2-2b53-4578-a1df-3eac8a698cb8" providerId="ADAL" clId="{10749B89-3CC4-6847-A06B-70559CC469B4}" dt="2023-12-10T17:35:07.049" v="2435" actId="164"/>
          <ac:picMkLst>
            <pc:docMk/>
            <pc:sldMk cId="3302773435" sldId="289"/>
            <ac:picMk id="4" creationId="{69E3B528-C662-666A-5835-6E73561EE005}"/>
          </ac:picMkLst>
        </pc:picChg>
        <pc:picChg chg="mod">
          <ac:chgData name="Vergara Arrieta, Humberto" userId="756133c2-2b53-4578-a1df-3eac8a698cb8" providerId="ADAL" clId="{10749B89-3CC4-6847-A06B-70559CC469B4}" dt="2023-12-10T17:35:07.049" v="2435" actId="164"/>
          <ac:picMkLst>
            <pc:docMk/>
            <pc:sldMk cId="3302773435" sldId="289"/>
            <ac:picMk id="5" creationId="{FFED3B15-B581-E63B-E5B1-88D293CB6FC4}"/>
          </ac:picMkLst>
        </pc:picChg>
        <pc:picChg chg="mod">
          <ac:chgData name="Vergara Arrieta, Humberto" userId="756133c2-2b53-4578-a1df-3eac8a698cb8" providerId="ADAL" clId="{10749B89-3CC4-6847-A06B-70559CC469B4}" dt="2023-12-10T16:49:10.832" v="1651"/>
          <ac:picMkLst>
            <pc:docMk/>
            <pc:sldMk cId="3302773435" sldId="289"/>
            <ac:picMk id="8" creationId="{A447433E-A6B1-B720-01C3-DD159B773BBC}"/>
          </ac:picMkLst>
        </pc:picChg>
        <pc:picChg chg="mod">
          <ac:chgData name="Vergara Arrieta, Humberto" userId="756133c2-2b53-4578-a1df-3eac8a698cb8" providerId="ADAL" clId="{10749B89-3CC4-6847-A06B-70559CC469B4}" dt="2023-12-10T16:49:10.832" v="1651"/>
          <ac:picMkLst>
            <pc:docMk/>
            <pc:sldMk cId="3302773435" sldId="289"/>
            <ac:picMk id="10" creationId="{E17F9BE2-93F7-5811-3313-028BE1F34341}"/>
          </ac:picMkLst>
        </pc:picChg>
        <pc:picChg chg="add mod">
          <ac:chgData name="Vergara Arrieta, Humberto" userId="756133c2-2b53-4578-a1df-3eac8a698cb8" providerId="ADAL" clId="{10749B89-3CC4-6847-A06B-70559CC469B4}" dt="2023-12-10T16:49:23.468" v="1655" actId="1076"/>
          <ac:picMkLst>
            <pc:docMk/>
            <pc:sldMk cId="3302773435" sldId="289"/>
            <ac:picMk id="11" creationId="{8F34C988-6F21-E527-9B5A-40B61EBDAB94}"/>
          </ac:picMkLst>
        </pc:picChg>
      </pc:sldChg>
      <pc:sldChg chg="modTransition">
        <pc:chgData name="Vergara Arrieta, Humberto" userId="756133c2-2b53-4578-a1df-3eac8a698cb8" providerId="ADAL" clId="{10749B89-3CC4-6847-A06B-70559CC469B4}" dt="2023-12-11T13:34:07.542" v="2913"/>
        <pc:sldMkLst>
          <pc:docMk/>
          <pc:sldMk cId="3825130560" sldId="290"/>
        </pc:sldMkLst>
      </pc:sldChg>
      <pc:sldChg chg="addSp modSp del mod modAnim">
        <pc:chgData name="Vergara Arrieta, Humberto" userId="756133c2-2b53-4578-a1df-3eac8a698cb8" providerId="ADAL" clId="{10749B89-3CC4-6847-A06B-70559CC469B4}" dt="2023-12-10T16:23:09.976" v="1520" actId="2696"/>
        <pc:sldMkLst>
          <pc:docMk/>
          <pc:sldMk cId="1560824029" sldId="291"/>
        </pc:sldMkLst>
        <pc:spChg chg="mod">
          <ac:chgData name="Vergara Arrieta, Humberto" userId="756133c2-2b53-4578-a1df-3eac8a698cb8" providerId="ADAL" clId="{10749B89-3CC4-6847-A06B-70559CC469B4}" dt="2023-12-10T16:11:52.025" v="1442" actId="1036"/>
          <ac:spMkLst>
            <pc:docMk/>
            <pc:sldMk cId="1560824029" sldId="291"/>
            <ac:spMk id="25" creationId="{1DA45F40-7852-160A-1690-7B77095C5EF8}"/>
          </ac:spMkLst>
        </pc:spChg>
        <pc:spChg chg="mod">
          <ac:chgData name="Vergara Arrieta, Humberto" userId="756133c2-2b53-4578-a1df-3eac8a698cb8" providerId="ADAL" clId="{10749B89-3CC4-6847-A06B-70559CC469B4}" dt="2023-12-10T16:16:24.244" v="1488" actId="164"/>
          <ac:spMkLst>
            <pc:docMk/>
            <pc:sldMk cId="1560824029" sldId="291"/>
            <ac:spMk id="32" creationId="{528125FA-3E73-9D36-AE3B-C974DC3E654E}"/>
          </ac:spMkLst>
        </pc:spChg>
        <pc:spChg chg="mod">
          <ac:chgData name="Vergara Arrieta, Humberto" userId="756133c2-2b53-4578-a1df-3eac8a698cb8" providerId="ADAL" clId="{10749B89-3CC4-6847-A06B-70559CC469B4}" dt="2023-12-10T13:44:55.106" v="437" actId="1076"/>
          <ac:spMkLst>
            <pc:docMk/>
            <pc:sldMk cId="1560824029" sldId="291"/>
            <ac:spMk id="38" creationId="{1AE9325A-1CF5-56D4-BCF8-4AFA6375612A}"/>
          </ac:spMkLst>
        </pc:spChg>
        <pc:grpChg chg="add mod">
          <ac:chgData name="Vergara Arrieta, Humberto" userId="756133c2-2b53-4578-a1df-3eac8a698cb8" providerId="ADAL" clId="{10749B89-3CC4-6847-A06B-70559CC469B4}" dt="2023-12-10T13:43:22.006" v="435" actId="14100"/>
          <ac:grpSpMkLst>
            <pc:docMk/>
            <pc:sldMk cId="1560824029" sldId="291"/>
            <ac:grpSpMk id="8" creationId="{37BC4423-23E5-0C33-C62A-BC42A3B9F018}"/>
          </ac:grpSpMkLst>
        </pc:grpChg>
        <pc:grpChg chg="add mod">
          <ac:chgData name="Vergara Arrieta, Humberto" userId="756133c2-2b53-4578-a1df-3eac8a698cb8" providerId="ADAL" clId="{10749B89-3CC4-6847-A06B-70559CC469B4}" dt="2023-12-10T16:16:24.244" v="1488" actId="164"/>
          <ac:grpSpMkLst>
            <pc:docMk/>
            <pc:sldMk cId="1560824029" sldId="291"/>
            <ac:grpSpMk id="11" creationId="{EF4F2CF4-2174-6347-013C-9D86AC311C1E}"/>
          </ac:grpSpMkLst>
        </pc:grpChg>
        <pc:picChg chg="add mod">
          <ac:chgData name="Vergara Arrieta, Humberto" userId="756133c2-2b53-4578-a1df-3eac8a698cb8" providerId="ADAL" clId="{10749B89-3CC4-6847-A06B-70559CC469B4}" dt="2023-12-10T13:42:55.058" v="429" actId="1076"/>
          <ac:picMkLst>
            <pc:docMk/>
            <pc:sldMk cId="1560824029" sldId="291"/>
            <ac:picMk id="2" creationId="{99F5F4FC-DB25-C14A-7D8B-E92DABA07F46}"/>
          </ac:picMkLst>
        </pc:picChg>
        <pc:picChg chg="mod">
          <ac:chgData name="Vergara Arrieta, Humberto" userId="756133c2-2b53-4578-a1df-3eac8a698cb8" providerId="ADAL" clId="{10749B89-3CC4-6847-A06B-70559CC469B4}" dt="2023-12-10T12:17:49.273" v="269"/>
          <ac:picMkLst>
            <pc:docMk/>
            <pc:sldMk cId="1560824029" sldId="291"/>
            <ac:picMk id="9" creationId="{9D6B11E6-9CD3-3B3B-EF70-291C736F3ACB}"/>
          </ac:picMkLst>
        </pc:picChg>
        <pc:picChg chg="mod">
          <ac:chgData name="Vergara Arrieta, Humberto" userId="756133c2-2b53-4578-a1df-3eac8a698cb8" providerId="ADAL" clId="{10749B89-3CC4-6847-A06B-70559CC469B4}" dt="2023-12-10T12:17:49.273" v="269"/>
          <ac:picMkLst>
            <pc:docMk/>
            <pc:sldMk cId="1560824029" sldId="291"/>
            <ac:picMk id="10" creationId="{BA0FD4FB-77F9-9BF2-018B-E14BE1F0305E}"/>
          </ac:picMkLst>
        </pc:picChg>
        <pc:cxnChg chg="mod">
          <ac:chgData name="Vergara Arrieta, Humberto" userId="756133c2-2b53-4578-a1df-3eac8a698cb8" providerId="ADAL" clId="{10749B89-3CC4-6847-A06B-70559CC469B4}" dt="2023-12-10T16:16:24.244" v="1488" actId="164"/>
          <ac:cxnSpMkLst>
            <pc:docMk/>
            <pc:sldMk cId="1560824029" sldId="291"/>
            <ac:cxnSpMk id="34" creationId="{49EA0C99-2757-F104-2B71-7BA4750EB6C8}"/>
          </ac:cxnSpMkLst>
        </pc:cxnChg>
      </pc:sldChg>
      <pc:sldChg chg="del">
        <pc:chgData name="Vergara Arrieta, Humberto" userId="756133c2-2b53-4578-a1df-3eac8a698cb8" providerId="ADAL" clId="{10749B89-3CC4-6847-A06B-70559CC469B4}" dt="2023-12-10T12:26:21.453" v="330" actId="2696"/>
        <pc:sldMkLst>
          <pc:docMk/>
          <pc:sldMk cId="261984701" sldId="292"/>
        </pc:sldMkLst>
      </pc:sldChg>
      <pc:sldChg chg="addSp delSp modSp new mod ord modTransition">
        <pc:chgData name="Vergara Arrieta, Humberto" userId="756133c2-2b53-4578-a1df-3eac8a698cb8" providerId="ADAL" clId="{10749B89-3CC4-6847-A06B-70559CC469B4}" dt="2023-12-11T13:34:07.542" v="2913"/>
        <pc:sldMkLst>
          <pc:docMk/>
          <pc:sldMk cId="175642731" sldId="293"/>
        </pc:sldMkLst>
        <pc:spChg chg="del">
          <ac:chgData name="Vergara Arrieta, Humberto" userId="756133c2-2b53-4578-a1df-3eac8a698cb8" providerId="ADAL" clId="{10749B89-3CC4-6847-A06B-70559CC469B4}" dt="2023-12-10T12:08:15.826" v="1" actId="478"/>
          <ac:spMkLst>
            <pc:docMk/>
            <pc:sldMk cId="175642731" sldId="293"/>
            <ac:spMk id="2" creationId="{9A67EA70-B06F-F56E-FB6C-210AC33ECAF0}"/>
          </ac:spMkLst>
        </pc:spChg>
        <pc:spChg chg="del">
          <ac:chgData name="Vergara Arrieta, Humberto" userId="756133c2-2b53-4578-a1df-3eac8a698cb8" providerId="ADAL" clId="{10749B89-3CC4-6847-A06B-70559CC469B4}" dt="2023-12-10T12:08:27.175" v="4" actId="478"/>
          <ac:spMkLst>
            <pc:docMk/>
            <pc:sldMk cId="175642731" sldId="293"/>
            <ac:spMk id="5" creationId="{50D8932D-B2DA-A190-3D55-B92A5D917E22}"/>
          </ac:spMkLst>
        </pc:spChg>
        <pc:spChg chg="add mod">
          <ac:chgData name="Vergara Arrieta, Humberto" userId="756133c2-2b53-4578-a1df-3eac8a698cb8" providerId="ADAL" clId="{10749B89-3CC4-6847-A06B-70559CC469B4}" dt="2023-12-10T13:38:46.502" v="362" actId="1076"/>
          <ac:spMkLst>
            <pc:docMk/>
            <pc:sldMk cId="175642731" sldId="293"/>
            <ac:spMk id="7" creationId="{C0A31381-DB0B-A7B2-4275-2BFD9773D15B}"/>
          </ac:spMkLst>
        </pc:spChg>
        <pc:spChg chg="add mod">
          <ac:chgData name="Vergara Arrieta, Humberto" userId="756133c2-2b53-4578-a1df-3eac8a698cb8" providerId="ADAL" clId="{10749B89-3CC4-6847-A06B-70559CC469B4}" dt="2023-12-10T23:33:43.699" v="2735" actId="20577"/>
          <ac:spMkLst>
            <pc:docMk/>
            <pc:sldMk cId="175642731" sldId="293"/>
            <ac:spMk id="8" creationId="{E31669BB-CF03-C4BA-8138-91CB68B816C6}"/>
          </ac:spMkLst>
        </pc:spChg>
        <pc:spChg chg="add mod">
          <ac:chgData name="Vergara Arrieta, Humberto" userId="756133c2-2b53-4578-a1df-3eac8a698cb8" providerId="ADAL" clId="{10749B89-3CC4-6847-A06B-70559CC469B4}" dt="2023-12-10T13:38:40.848" v="361" actId="1035"/>
          <ac:spMkLst>
            <pc:docMk/>
            <pc:sldMk cId="175642731" sldId="293"/>
            <ac:spMk id="9" creationId="{41D391BA-A35E-C36A-D3F9-784AC42BC320}"/>
          </ac:spMkLst>
        </pc:spChg>
        <pc:spChg chg="add del mod">
          <ac:chgData name="Vergara Arrieta, Humberto" userId="756133c2-2b53-4578-a1df-3eac8a698cb8" providerId="ADAL" clId="{10749B89-3CC4-6847-A06B-70559CC469B4}" dt="2023-12-10T12:21:59.634" v="280" actId="478"/>
          <ac:spMkLst>
            <pc:docMk/>
            <pc:sldMk cId="175642731" sldId="293"/>
            <ac:spMk id="10" creationId="{FEA308C8-5368-801C-00A3-F7122AB93744}"/>
          </ac:spMkLst>
        </pc:spChg>
        <pc:spChg chg="add mod">
          <ac:chgData name="Vergara Arrieta, Humberto" userId="756133c2-2b53-4578-a1df-3eac8a698cb8" providerId="ADAL" clId="{10749B89-3CC4-6847-A06B-70559CC469B4}" dt="2023-12-10T13:40:40.046" v="415" actId="1038"/>
          <ac:spMkLst>
            <pc:docMk/>
            <pc:sldMk cId="175642731" sldId="293"/>
            <ac:spMk id="17" creationId="{097BFC06-AF35-109B-B6BD-A70CEB6A1210}"/>
          </ac:spMkLst>
        </pc:spChg>
        <pc:picChg chg="add mod">
          <ac:chgData name="Vergara Arrieta, Humberto" userId="756133c2-2b53-4578-a1df-3eac8a698cb8" providerId="ADAL" clId="{10749B89-3CC4-6847-A06B-70559CC469B4}" dt="2023-12-10T13:38:40.848" v="361" actId="1035"/>
          <ac:picMkLst>
            <pc:docMk/>
            <pc:sldMk cId="175642731" sldId="293"/>
            <ac:picMk id="6" creationId="{CE6F05D1-F08D-E946-49C4-08F2B72896BD}"/>
          </ac:picMkLst>
        </pc:picChg>
        <pc:picChg chg="add mod modCrop">
          <ac:chgData name="Vergara Arrieta, Humberto" userId="756133c2-2b53-4578-a1df-3eac8a698cb8" providerId="ADAL" clId="{10749B89-3CC4-6847-A06B-70559CC469B4}" dt="2023-12-10T13:40:53.719" v="426" actId="1036"/>
          <ac:picMkLst>
            <pc:docMk/>
            <pc:sldMk cId="175642731" sldId="293"/>
            <ac:picMk id="11" creationId="{C834A8F7-FDDD-985F-FEC5-40C7DDA2E156}"/>
          </ac:picMkLst>
        </pc:picChg>
        <pc:picChg chg="add mod modCrop">
          <ac:chgData name="Vergara Arrieta, Humberto" userId="756133c2-2b53-4578-a1df-3eac8a698cb8" providerId="ADAL" clId="{10749B89-3CC4-6847-A06B-70559CC469B4}" dt="2023-12-10T13:40:53.719" v="426" actId="1036"/>
          <ac:picMkLst>
            <pc:docMk/>
            <pc:sldMk cId="175642731" sldId="293"/>
            <ac:picMk id="12" creationId="{A755D06F-8849-0B5D-E230-138BBC0D775E}"/>
          </ac:picMkLst>
        </pc:picChg>
        <pc:picChg chg="add mod modCrop">
          <ac:chgData name="Vergara Arrieta, Humberto" userId="756133c2-2b53-4578-a1df-3eac8a698cb8" providerId="ADAL" clId="{10749B89-3CC4-6847-A06B-70559CC469B4}" dt="2023-12-10T13:40:53.719" v="426" actId="1036"/>
          <ac:picMkLst>
            <pc:docMk/>
            <pc:sldMk cId="175642731" sldId="293"/>
            <ac:picMk id="13" creationId="{932B38B7-BAAF-C8DA-7ED2-B380C0DDE0C2}"/>
          </ac:picMkLst>
        </pc:picChg>
        <pc:picChg chg="add mod modCrop">
          <ac:chgData name="Vergara Arrieta, Humberto" userId="756133c2-2b53-4578-a1df-3eac8a698cb8" providerId="ADAL" clId="{10749B89-3CC4-6847-A06B-70559CC469B4}" dt="2023-12-10T13:40:53.719" v="426" actId="1036"/>
          <ac:picMkLst>
            <pc:docMk/>
            <pc:sldMk cId="175642731" sldId="293"/>
            <ac:picMk id="14" creationId="{40FA5773-A965-E31C-7379-ADC790DDADFB}"/>
          </ac:picMkLst>
        </pc:picChg>
        <pc:picChg chg="add mod modCrop">
          <ac:chgData name="Vergara Arrieta, Humberto" userId="756133c2-2b53-4578-a1df-3eac8a698cb8" providerId="ADAL" clId="{10749B89-3CC4-6847-A06B-70559CC469B4}" dt="2023-12-10T13:40:53.719" v="426" actId="1036"/>
          <ac:picMkLst>
            <pc:docMk/>
            <pc:sldMk cId="175642731" sldId="293"/>
            <ac:picMk id="15" creationId="{2E3F2C4F-42BD-834B-463D-19E03FCA0DD3}"/>
          </ac:picMkLst>
        </pc:picChg>
      </pc:sldChg>
      <pc:sldChg chg="addSp delSp modSp add mod modTransition delAnim modAnim">
        <pc:chgData name="Vergara Arrieta, Humberto" userId="756133c2-2b53-4578-a1df-3eac8a698cb8" providerId="ADAL" clId="{10749B89-3CC4-6847-A06B-70559CC469B4}" dt="2023-12-11T13:34:07.542" v="2913"/>
        <pc:sldMkLst>
          <pc:docMk/>
          <pc:sldMk cId="1428406086" sldId="294"/>
        </pc:sldMkLst>
        <pc:spChg chg="mod">
          <ac:chgData name="Vergara Arrieta, Humberto" userId="756133c2-2b53-4578-a1df-3eac8a698cb8" providerId="ADAL" clId="{10749B89-3CC4-6847-A06B-70559CC469B4}" dt="2023-12-10T15:46:47.307" v="1214" actId="164"/>
          <ac:spMkLst>
            <pc:docMk/>
            <pc:sldMk cId="1428406086" sldId="294"/>
            <ac:spMk id="7" creationId="{04F32DA4-9E00-1CF8-DD8A-9FE618697CE7}"/>
          </ac:spMkLst>
        </pc:spChg>
        <pc:spChg chg="add mod">
          <ac:chgData name="Vergara Arrieta, Humberto" userId="756133c2-2b53-4578-a1df-3eac8a698cb8" providerId="ADAL" clId="{10749B89-3CC4-6847-A06B-70559CC469B4}" dt="2023-12-11T00:08:21.113" v="2910" actId="20577"/>
          <ac:spMkLst>
            <pc:docMk/>
            <pc:sldMk cId="1428406086" sldId="294"/>
            <ac:spMk id="12" creationId="{1E329318-BF77-3997-4809-C24E78AE3DFC}"/>
          </ac:spMkLst>
        </pc:spChg>
        <pc:spChg chg="add del mod">
          <ac:chgData name="Vergara Arrieta, Humberto" userId="756133c2-2b53-4578-a1df-3eac8a698cb8" providerId="ADAL" clId="{10749B89-3CC4-6847-A06B-70559CC469B4}" dt="2023-12-10T23:13:29.621" v="2647" actId="478"/>
          <ac:spMkLst>
            <pc:docMk/>
            <pc:sldMk cId="1428406086" sldId="294"/>
            <ac:spMk id="13" creationId="{2340C427-6CAA-29D7-C13B-9DBA53CDB6EE}"/>
          </ac:spMkLst>
        </pc:spChg>
        <pc:spChg chg="add mod">
          <ac:chgData name="Vergara Arrieta, Humberto" userId="756133c2-2b53-4578-a1df-3eac8a698cb8" providerId="ADAL" clId="{10749B89-3CC4-6847-A06B-70559CC469B4}" dt="2023-12-10T16:08:14.270" v="1424" actId="1038"/>
          <ac:spMkLst>
            <pc:docMk/>
            <pc:sldMk cId="1428406086" sldId="294"/>
            <ac:spMk id="16" creationId="{FC644AA3-650A-5EC9-5734-DD7B0E774F51}"/>
          </ac:spMkLst>
        </pc:spChg>
        <pc:spChg chg="add mod">
          <ac:chgData name="Vergara Arrieta, Humberto" userId="756133c2-2b53-4578-a1df-3eac8a698cb8" providerId="ADAL" clId="{10749B89-3CC4-6847-A06B-70559CC469B4}" dt="2023-12-10T15:58:50.749" v="1291" actId="164"/>
          <ac:spMkLst>
            <pc:docMk/>
            <pc:sldMk cId="1428406086" sldId="294"/>
            <ac:spMk id="18" creationId="{94616FD7-6BEE-527F-CF46-C47DFF18F3AA}"/>
          </ac:spMkLst>
        </pc:spChg>
        <pc:spChg chg="mod">
          <ac:chgData name="Vergara Arrieta, Humberto" userId="756133c2-2b53-4578-a1df-3eac8a698cb8" providerId="ADAL" clId="{10749B89-3CC4-6847-A06B-70559CC469B4}" dt="2023-12-10T15:48:10.954" v="1251"/>
          <ac:spMkLst>
            <pc:docMk/>
            <pc:sldMk cId="1428406086" sldId="294"/>
            <ac:spMk id="22" creationId="{359F1DF8-A882-180F-B527-D53E6EDD4841}"/>
          </ac:spMkLst>
        </pc:spChg>
        <pc:spChg chg="del">
          <ac:chgData name="Vergara Arrieta, Humberto" userId="756133c2-2b53-4578-a1df-3eac8a698cb8" providerId="ADAL" clId="{10749B89-3CC4-6847-A06B-70559CC469B4}" dt="2023-12-10T15:27:31.687" v="585" actId="478"/>
          <ac:spMkLst>
            <pc:docMk/>
            <pc:sldMk cId="1428406086" sldId="294"/>
            <ac:spMk id="23" creationId="{85058DE9-D487-AD09-8016-82F5A4CFE44B}"/>
          </ac:spMkLst>
        </pc:spChg>
        <pc:spChg chg="add mod">
          <ac:chgData name="Vergara Arrieta, Humberto" userId="756133c2-2b53-4578-a1df-3eac8a698cb8" providerId="ADAL" clId="{10749B89-3CC4-6847-A06B-70559CC469B4}" dt="2023-12-10T16:05:02.615" v="1404" actId="1038"/>
          <ac:spMkLst>
            <pc:docMk/>
            <pc:sldMk cId="1428406086" sldId="294"/>
            <ac:spMk id="24" creationId="{857FC5C2-2CF0-3E4C-57E5-19D9ED763D08}"/>
          </ac:spMkLst>
        </pc:spChg>
        <pc:spChg chg="del">
          <ac:chgData name="Vergara Arrieta, Humberto" userId="756133c2-2b53-4578-a1df-3eac8a698cb8" providerId="ADAL" clId="{10749B89-3CC4-6847-A06B-70559CC469B4}" dt="2023-12-10T15:27:27.144" v="581" actId="478"/>
          <ac:spMkLst>
            <pc:docMk/>
            <pc:sldMk cId="1428406086" sldId="294"/>
            <ac:spMk id="25" creationId="{1DA45F40-7852-160A-1690-7B77095C5EF8}"/>
          </ac:spMkLst>
        </pc:spChg>
        <pc:spChg chg="del">
          <ac:chgData name="Vergara Arrieta, Humberto" userId="756133c2-2b53-4578-a1df-3eac8a698cb8" providerId="ADAL" clId="{10749B89-3CC4-6847-A06B-70559CC469B4}" dt="2023-12-10T15:27:21.596" v="578" actId="478"/>
          <ac:spMkLst>
            <pc:docMk/>
            <pc:sldMk cId="1428406086" sldId="294"/>
            <ac:spMk id="26" creationId="{A4F40CFE-7B4B-E1B3-45AF-98427A5C2DCB}"/>
          </ac:spMkLst>
        </pc:spChg>
        <pc:spChg chg="add mod">
          <ac:chgData name="Vergara Arrieta, Humberto" userId="756133c2-2b53-4578-a1df-3eac8a698cb8" providerId="ADAL" clId="{10749B89-3CC4-6847-A06B-70559CC469B4}" dt="2023-12-10T16:05:21.127" v="1406" actId="164"/>
          <ac:spMkLst>
            <pc:docMk/>
            <pc:sldMk cId="1428406086" sldId="294"/>
            <ac:spMk id="31" creationId="{AB30E36C-9706-F205-4D1C-B5A4DDC33D13}"/>
          </ac:spMkLst>
        </pc:spChg>
        <pc:spChg chg="del">
          <ac:chgData name="Vergara Arrieta, Humberto" userId="756133c2-2b53-4578-a1df-3eac8a698cb8" providerId="ADAL" clId="{10749B89-3CC4-6847-A06B-70559CC469B4}" dt="2023-12-10T15:27:25.751" v="580" actId="478"/>
          <ac:spMkLst>
            <pc:docMk/>
            <pc:sldMk cId="1428406086" sldId="294"/>
            <ac:spMk id="32" creationId="{528125FA-3E73-9D36-AE3B-C974DC3E654E}"/>
          </ac:spMkLst>
        </pc:spChg>
        <pc:spChg chg="add mod">
          <ac:chgData name="Vergara Arrieta, Humberto" userId="756133c2-2b53-4578-a1df-3eac8a698cb8" providerId="ADAL" clId="{10749B89-3CC4-6847-A06B-70559CC469B4}" dt="2023-12-10T16:05:21.127" v="1406" actId="164"/>
          <ac:spMkLst>
            <pc:docMk/>
            <pc:sldMk cId="1428406086" sldId="294"/>
            <ac:spMk id="33" creationId="{3AC6D6DA-E501-B0F0-3791-199D1A0B6E31}"/>
          </ac:spMkLst>
        </pc:spChg>
        <pc:spChg chg="mod">
          <ac:chgData name="Vergara Arrieta, Humberto" userId="756133c2-2b53-4578-a1df-3eac8a698cb8" providerId="ADAL" clId="{10749B89-3CC4-6847-A06B-70559CC469B4}" dt="2023-12-10T16:04:35.712" v="1374" actId="1037"/>
          <ac:spMkLst>
            <pc:docMk/>
            <pc:sldMk cId="1428406086" sldId="294"/>
            <ac:spMk id="38" creationId="{1AE9325A-1CF5-56D4-BCF8-4AFA6375612A}"/>
          </ac:spMkLst>
        </pc:spChg>
        <pc:spChg chg="add mod">
          <ac:chgData name="Vergara Arrieta, Humberto" userId="756133c2-2b53-4578-a1df-3eac8a698cb8" providerId="ADAL" clId="{10749B89-3CC4-6847-A06B-70559CC469B4}" dt="2023-12-10T16:10:10.582" v="1441" actId="164"/>
          <ac:spMkLst>
            <pc:docMk/>
            <pc:sldMk cId="1428406086" sldId="294"/>
            <ac:spMk id="39" creationId="{EEB2530A-832A-48D1-3B4A-6529689E96EA}"/>
          </ac:spMkLst>
        </pc:spChg>
        <pc:spChg chg="add mod">
          <ac:chgData name="Vergara Arrieta, Humberto" userId="756133c2-2b53-4578-a1df-3eac8a698cb8" providerId="ADAL" clId="{10749B89-3CC4-6847-A06B-70559CC469B4}" dt="2023-12-10T16:14:04.596" v="1478" actId="164"/>
          <ac:spMkLst>
            <pc:docMk/>
            <pc:sldMk cId="1428406086" sldId="294"/>
            <ac:spMk id="42" creationId="{474634B5-223E-F766-FA2F-B5521CE86378}"/>
          </ac:spMkLst>
        </pc:spChg>
        <pc:spChg chg="add mod">
          <ac:chgData name="Vergara Arrieta, Humberto" userId="756133c2-2b53-4578-a1df-3eac8a698cb8" providerId="ADAL" clId="{10749B89-3CC4-6847-A06B-70559CC469B4}" dt="2023-12-10T16:14:04.596" v="1478" actId="164"/>
          <ac:spMkLst>
            <pc:docMk/>
            <pc:sldMk cId="1428406086" sldId="294"/>
            <ac:spMk id="43" creationId="{B72475C6-518C-8913-4EED-D755B5354C00}"/>
          </ac:spMkLst>
        </pc:spChg>
        <pc:spChg chg="add mod">
          <ac:chgData name="Vergara Arrieta, Humberto" userId="756133c2-2b53-4578-a1df-3eac8a698cb8" providerId="ADAL" clId="{10749B89-3CC4-6847-A06B-70559CC469B4}" dt="2023-12-10T16:21:02.689" v="1508" actId="164"/>
          <ac:spMkLst>
            <pc:docMk/>
            <pc:sldMk cId="1428406086" sldId="294"/>
            <ac:spMk id="45" creationId="{82170C70-1CCE-6461-3874-F9725BD4201E}"/>
          </ac:spMkLst>
        </pc:spChg>
        <pc:spChg chg="add mod">
          <ac:chgData name="Vergara Arrieta, Humberto" userId="756133c2-2b53-4578-a1df-3eac8a698cb8" providerId="ADAL" clId="{10749B89-3CC4-6847-A06B-70559CC469B4}" dt="2023-12-10T16:22:32.628" v="1516" actId="164"/>
          <ac:spMkLst>
            <pc:docMk/>
            <pc:sldMk cId="1428406086" sldId="294"/>
            <ac:spMk id="50" creationId="{A49E216F-77E4-DF7B-8A17-002134D7D3E1}"/>
          </ac:spMkLst>
        </pc:spChg>
        <pc:spChg chg="add mod">
          <ac:chgData name="Vergara Arrieta, Humberto" userId="756133c2-2b53-4578-a1df-3eac8a698cb8" providerId="ADAL" clId="{10749B89-3CC4-6847-A06B-70559CC469B4}" dt="2023-12-10T16:41:09.466" v="1632" actId="113"/>
          <ac:spMkLst>
            <pc:docMk/>
            <pc:sldMk cId="1428406086" sldId="294"/>
            <ac:spMk id="55" creationId="{F02C5522-3EBC-00A3-418B-5C1E240C5241}"/>
          </ac:spMkLst>
        </pc:spChg>
        <pc:spChg chg="add mod">
          <ac:chgData name="Vergara Arrieta, Humberto" userId="756133c2-2b53-4578-a1df-3eac8a698cb8" providerId="ADAL" clId="{10749B89-3CC4-6847-A06B-70559CC469B4}" dt="2023-12-10T16:40:15.474" v="1587" actId="14100"/>
          <ac:spMkLst>
            <pc:docMk/>
            <pc:sldMk cId="1428406086" sldId="294"/>
            <ac:spMk id="56" creationId="{5D1EE024-E20E-52D3-3453-9CDB63842680}"/>
          </ac:spMkLst>
        </pc:spChg>
        <pc:spChg chg="add mod">
          <ac:chgData name="Vergara Arrieta, Humberto" userId="756133c2-2b53-4578-a1df-3eac8a698cb8" providerId="ADAL" clId="{10749B89-3CC4-6847-A06B-70559CC469B4}" dt="2023-12-10T16:41:12.420" v="1633" actId="113"/>
          <ac:spMkLst>
            <pc:docMk/>
            <pc:sldMk cId="1428406086" sldId="294"/>
            <ac:spMk id="57" creationId="{8683B591-6256-4715-0D68-690D75FA1EB7}"/>
          </ac:spMkLst>
        </pc:spChg>
        <pc:grpChg chg="mod">
          <ac:chgData name="Vergara Arrieta, Humberto" userId="756133c2-2b53-4578-a1df-3eac8a698cb8" providerId="ADAL" clId="{10749B89-3CC4-6847-A06B-70559CC469B4}" dt="2023-12-10T16:04:35.712" v="1374" actId="1037"/>
          <ac:grpSpMkLst>
            <pc:docMk/>
            <pc:sldMk cId="1428406086" sldId="294"/>
            <ac:grpSpMk id="8" creationId="{37BC4423-23E5-0C33-C62A-BC42A3B9F018}"/>
          </ac:grpSpMkLst>
        </pc:grpChg>
        <pc:grpChg chg="add mod">
          <ac:chgData name="Vergara Arrieta, Humberto" userId="756133c2-2b53-4578-a1df-3eac8a698cb8" providerId="ADAL" clId="{10749B89-3CC4-6847-A06B-70559CC469B4}" dt="2023-12-10T15:48:17.213" v="1255" actId="1076"/>
          <ac:grpSpMkLst>
            <pc:docMk/>
            <pc:sldMk cId="1428406086" sldId="294"/>
            <ac:grpSpMk id="14" creationId="{A6E12D82-BFC1-B10F-5F58-6D25DC7243AF}"/>
          </ac:grpSpMkLst>
        </pc:grpChg>
        <pc:grpChg chg="add mod">
          <ac:chgData name="Vergara Arrieta, Humberto" userId="756133c2-2b53-4578-a1df-3eac8a698cb8" providerId="ADAL" clId="{10749B89-3CC4-6847-A06B-70559CC469B4}" dt="2023-12-10T16:04:35.712" v="1374" actId="1037"/>
          <ac:grpSpMkLst>
            <pc:docMk/>
            <pc:sldMk cId="1428406086" sldId="294"/>
            <ac:grpSpMk id="21" creationId="{FD40FFCA-CF6E-B423-0C3E-F8BC4F823AFA}"/>
          </ac:grpSpMkLst>
        </pc:grpChg>
        <pc:grpChg chg="add mod">
          <ac:chgData name="Vergara Arrieta, Humberto" userId="756133c2-2b53-4578-a1df-3eac8a698cb8" providerId="ADAL" clId="{10749B89-3CC4-6847-A06B-70559CC469B4}" dt="2023-12-10T16:04:35.712" v="1374" actId="1037"/>
          <ac:grpSpMkLst>
            <pc:docMk/>
            <pc:sldMk cId="1428406086" sldId="294"/>
            <ac:grpSpMk id="30" creationId="{DBCF3F40-41F1-8413-96D1-FA98811654FC}"/>
          </ac:grpSpMkLst>
        </pc:grpChg>
        <pc:grpChg chg="add mod">
          <ac:chgData name="Vergara Arrieta, Humberto" userId="756133c2-2b53-4578-a1df-3eac8a698cb8" providerId="ADAL" clId="{10749B89-3CC4-6847-A06B-70559CC469B4}" dt="2023-12-10T16:14:04.596" v="1478" actId="164"/>
          <ac:grpSpMkLst>
            <pc:docMk/>
            <pc:sldMk cId="1428406086" sldId="294"/>
            <ac:grpSpMk id="37" creationId="{05452887-8DBF-A655-DF0C-5F35D421FEC7}"/>
          </ac:grpSpMkLst>
        </pc:grpChg>
        <pc:grpChg chg="add mod">
          <ac:chgData name="Vergara Arrieta, Humberto" userId="756133c2-2b53-4578-a1df-3eac8a698cb8" providerId="ADAL" clId="{10749B89-3CC4-6847-A06B-70559CC469B4}" dt="2023-12-10T16:10:10.582" v="1441" actId="164"/>
          <ac:grpSpMkLst>
            <pc:docMk/>
            <pc:sldMk cId="1428406086" sldId="294"/>
            <ac:grpSpMk id="41" creationId="{F1804CCB-C51F-9BFD-E184-5F339F441BB1}"/>
          </ac:grpSpMkLst>
        </pc:grpChg>
        <pc:grpChg chg="add mod">
          <ac:chgData name="Vergara Arrieta, Humberto" userId="756133c2-2b53-4578-a1df-3eac8a698cb8" providerId="ADAL" clId="{10749B89-3CC4-6847-A06B-70559CC469B4}" dt="2023-12-10T16:14:07.251" v="1479" actId="167"/>
          <ac:grpSpMkLst>
            <pc:docMk/>
            <pc:sldMk cId="1428406086" sldId="294"/>
            <ac:grpSpMk id="44" creationId="{11AAF840-0719-E407-DD7C-1EE8B3BA6554}"/>
          </ac:grpSpMkLst>
        </pc:grpChg>
        <pc:grpChg chg="add mod">
          <ac:chgData name="Vergara Arrieta, Humberto" userId="756133c2-2b53-4578-a1df-3eac8a698cb8" providerId="ADAL" clId="{10749B89-3CC4-6847-A06B-70559CC469B4}" dt="2023-12-10T16:21:02.689" v="1508" actId="164"/>
          <ac:grpSpMkLst>
            <pc:docMk/>
            <pc:sldMk cId="1428406086" sldId="294"/>
            <ac:grpSpMk id="49" creationId="{F6C2838E-826B-8193-ABE2-799315946F9E}"/>
          </ac:grpSpMkLst>
        </pc:grpChg>
        <pc:grpChg chg="add mod">
          <ac:chgData name="Vergara Arrieta, Humberto" userId="756133c2-2b53-4578-a1df-3eac8a698cb8" providerId="ADAL" clId="{10749B89-3CC4-6847-A06B-70559CC469B4}" dt="2023-12-10T16:22:39.709" v="1519" actId="1038"/>
          <ac:grpSpMkLst>
            <pc:docMk/>
            <pc:sldMk cId="1428406086" sldId="294"/>
            <ac:grpSpMk id="54" creationId="{9777D2A3-73C1-8A29-DFB5-BBED32C1B937}"/>
          </ac:grpSpMkLst>
        </pc:grpChg>
        <pc:picChg chg="mod">
          <ac:chgData name="Vergara Arrieta, Humberto" userId="756133c2-2b53-4578-a1df-3eac8a698cb8" providerId="ADAL" clId="{10749B89-3CC4-6847-A06B-70559CC469B4}" dt="2023-12-10T15:46:47.307" v="1214" actId="164"/>
          <ac:picMkLst>
            <pc:docMk/>
            <pc:sldMk cId="1428406086" sldId="294"/>
            <ac:picMk id="6" creationId="{07EBDC1C-0FC7-42F2-3EDF-CFDE92BF795C}"/>
          </ac:picMkLst>
        </pc:picChg>
        <pc:picChg chg="add mod">
          <ac:chgData name="Vergara Arrieta, Humberto" userId="756133c2-2b53-4578-a1df-3eac8a698cb8" providerId="ADAL" clId="{10749B89-3CC4-6847-A06B-70559CC469B4}" dt="2023-12-10T16:05:21.127" v="1406" actId="164"/>
          <ac:picMkLst>
            <pc:docMk/>
            <pc:sldMk cId="1428406086" sldId="294"/>
            <ac:picMk id="11" creationId="{75710072-722D-7B27-4A40-CE750FFCF779}"/>
          </ac:picMkLst>
        </pc:picChg>
        <pc:picChg chg="del">
          <ac:chgData name="Vergara Arrieta, Humberto" userId="756133c2-2b53-4578-a1df-3eac8a698cb8" providerId="ADAL" clId="{10749B89-3CC4-6847-A06B-70559CC469B4}" dt="2023-12-10T13:45:45.939" v="439" actId="478"/>
          <ac:picMkLst>
            <pc:docMk/>
            <pc:sldMk cId="1428406086" sldId="294"/>
            <ac:picMk id="17" creationId="{BA0860C5-B071-A3C2-4A1D-08D0888438E8}"/>
          </ac:picMkLst>
        </pc:picChg>
        <pc:cxnChg chg="add mod">
          <ac:chgData name="Vergara Arrieta, Humberto" userId="756133c2-2b53-4578-a1df-3eac8a698cb8" providerId="ADAL" clId="{10749B89-3CC4-6847-A06B-70559CC469B4}" dt="2023-12-10T15:58:50.749" v="1291" actId="164"/>
          <ac:cxnSpMkLst>
            <pc:docMk/>
            <pc:sldMk cId="1428406086" sldId="294"/>
            <ac:cxnSpMk id="19" creationId="{786E93D5-0D06-D388-5639-44153C609AF6}"/>
          </ac:cxnSpMkLst>
        </pc:cxnChg>
        <pc:cxnChg chg="add mod">
          <ac:chgData name="Vergara Arrieta, Humberto" userId="756133c2-2b53-4578-a1df-3eac8a698cb8" providerId="ADAL" clId="{10749B89-3CC4-6847-A06B-70559CC469B4}" dt="2023-12-10T16:05:06.902" v="1405" actId="14100"/>
          <ac:cxnSpMkLst>
            <pc:docMk/>
            <pc:sldMk cId="1428406086" sldId="294"/>
            <ac:cxnSpMk id="27" creationId="{33E688B2-519F-DC2F-DFD4-BC572FF12734}"/>
          </ac:cxnSpMkLst>
        </pc:cxnChg>
        <pc:cxnChg chg="del">
          <ac:chgData name="Vergara Arrieta, Humberto" userId="756133c2-2b53-4578-a1df-3eac8a698cb8" providerId="ADAL" clId="{10749B89-3CC4-6847-A06B-70559CC469B4}" dt="2023-12-10T15:27:29.262" v="583" actId="478"/>
          <ac:cxnSpMkLst>
            <pc:docMk/>
            <pc:sldMk cId="1428406086" sldId="294"/>
            <ac:cxnSpMk id="28" creationId="{5FEA0EF2-C5D4-CEF7-D156-81FBC45F6B3B}"/>
          </ac:cxnSpMkLst>
        </pc:cxnChg>
        <pc:cxnChg chg="del mod">
          <ac:chgData name="Vergara Arrieta, Humberto" userId="756133c2-2b53-4578-a1df-3eac8a698cb8" providerId="ADAL" clId="{10749B89-3CC4-6847-A06B-70559CC469B4}" dt="2023-12-10T15:27:22.544" v="579" actId="478"/>
          <ac:cxnSpMkLst>
            <pc:docMk/>
            <pc:sldMk cId="1428406086" sldId="294"/>
            <ac:cxnSpMk id="29" creationId="{BA771FBF-6112-9A61-8E1B-51AABF318D2C}"/>
          </ac:cxnSpMkLst>
        </pc:cxnChg>
        <pc:cxnChg chg="del">
          <ac:chgData name="Vergara Arrieta, Humberto" userId="756133c2-2b53-4578-a1df-3eac8a698cb8" providerId="ADAL" clId="{10749B89-3CC4-6847-A06B-70559CC469B4}" dt="2023-12-10T15:27:28.015" v="582" actId="478"/>
          <ac:cxnSpMkLst>
            <pc:docMk/>
            <pc:sldMk cId="1428406086" sldId="294"/>
            <ac:cxnSpMk id="34" creationId="{49EA0C99-2757-F104-2B71-7BA4750EB6C8}"/>
          </ac:cxnSpMkLst>
        </pc:cxnChg>
        <pc:cxnChg chg="del mod">
          <ac:chgData name="Vergara Arrieta, Humberto" userId="756133c2-2b53-4578-a1df-3eac8a698cb8" providerId="ADAL" clId="{10749B89-3CC4-6847-A06B-70559CC469B4}" dt="2023-12-10T15:27:30.513" v="584" actId="478"/>
          <ac:cxnSpMkLst>
            <pc:docMk/>
            <pc:sldMk cId="1428406086" sldId="294"/>
            <ac:cxnSpMk id="36" creationId="{E5E3B2F9-9D96-B884-6F45-8EC4A3D59B11}"/>
          </ac:cxnSpMkLst>
        </pc:cxnChg>
        <pc:cxnChg chg="add mod">
          <ac:chgData name="Vergara Arrieta, Humberto" userId="756133c2-2b53-4578-a1df-3eac8a698cb8" providerId="ADAL" clId="{10749B89-3CC4-6847-A06B-70559CC469B4}" dt="2023-12-10T16:10:10.582" v="1441" actId="164"/>
          <ac:cxnSpMkLst>
            <pc:docMk/>
            <pc:sldMk cId="1428406086" sldId="294"/>
            <ac:cxnSpMk id="40" creationId="{F6722EE8-5BEF-38B9-1103-27A2FDE54178}"/>
          </ac:cxnSpMkLst>
        </pc:cxnChg>
        <pc:cxnChg chg="add mod">
          <ac:chgData name="Vergara Arrieta, Humberto" userId="756133c2-2b53-4578-a1df-3eac8a698cb8" providerId="ADAL" clId="{10749B89-3CC4-6847-A06B-70559CC469B4}" dt="2023-12-10T16:21:02.689" v="1508" actId="164"/>
          <ac:cxnSpMkLst>
            <pc:docMk/>
            <pc:sldMk cId="1428406086" sldId="294"/>
            <ac:cxnSpMk id="46" creationId="{3F21BABB-7E00-AF6F-79B9-E2FB7D48E1C0}"/>
          </ac:cxnSpMkLst>
        </pc:cxnChg>
        <pc:cxnChg chg="add mod">
          <ac:chgData name="Vergara Arrieta, Humberto" userId="756133c2-2b53-4578-a1df-3eac8a698cb8" providerId="ADAL" clId="{10749B89-3CC4-6847-A06B-70559CC469B4}" dt="2023-12-10T16:22:32.628" v="1516" actId="164"/>
          <ac:cxnSpMkLst>
            <pc:docMk/>
            <pc:sldMk cId="1428406086" sldId="294"/>
            <ac:cxnSpMk id="51" creationId="{00CB0A2D-3933-A651-CA5B-FAC4FE4B47CB}"/>
          </ac:cxnSpMkLst>
        </pc:cxnChg>
      </pc:sldChg>
      <pc:sldChg chg="addSp delSp modSp new mod modTransition modAnim">
        <pc:chgData name="Vergara Arrieta, Humberto" userId="756133c2-2b53-4578-a1df-3eac8a698cb8" providerId="ADAL" clId="{10749B89-3CC4-6847-A06B-70559CC469B4}" dt="2023-12-11T13:34:07.542" v="2913"/>
        <pc:sldMkLst>
          <pc:docMk/>
          <pc:sldMk cId="2716610116" sldId="295"/>
        </pc:sldMkLst>
        <pc:spChg chg="del">
          <ac:chgData name="Vergara Arrieta, Humberto" userId="756133c2-2b53-4578-a1df-3eac8a698cb8" providerId="ADAL" clId="{10749B89-3CC4-6847-A06B-70559CC469B4}" dt="2023-12-10T16:51:27.923" v="1658" actId="478"/>
          <ac:spMkLst>
            <pc:docMk/>
            <pc:sldMk cId="2716610116" sldId="295"/>
            <ac:spMk id="2" creationId="{E09B21BC-DCD3-7B05-8213-77F7ED02BFF5}"/>
          </ac:spMkLst>
        </pc:spChg>
        <pc:spChg chg="del">
          <ac:chgData name="Vergara Arrieta, Humberto" userId="756133c2-2b53-4578-a1df-3eac8a698cb8" providerId="ADAL" clId="{10749B89-3CC4-6847-A06B-70559CC469B4}" dt="2023-12-10T16:48:38.783" v="1647"/>
          <ac:spMkLst>
            <pc:docMk/>
            <pc:sldMk cId="2716610116" sldId="295"/>
            <ac:spMk id="5" creationId="{13E61A4A-F105-28CE-5DD8-7FA73859CB31}"/>
          </ac:spMkLst>
        </pc:spChg>
        <pc:spChg chg="add del mod">
          <ac:chgData name="Vergara Arrieta, Humberto" userId="756133c2-2b53-4578-a1df-3eac8a698cb8" providerId="ADAL" clId="{10749B89-3CC4-6847-A06B-70559CC469B4}" dt="2023-12-10T16:48:43.270" v="1648" actId="478"/>
          <ac:spMkLst>
            <pc:docMk/>
            <pc:sldMk cId="2716610116" sldId="295"/>
            <ac:spMk id="6" creationId="{D4BCB95F-B371-2C37-2A19-BE8A9558829E}"/>
          </ac:spMkLst>
        </pc:spChg>
        <pc:spChg chg="add del mod">
          <ac:chgData name="Vergara Arrieta, Humberto" userId="756133c2-2b53-4578-a1df-3eac8a698cb8" providerId="ADAL" clId="{10749B89-3CC4-6847-A06B-70559CC469B4}" dt="2023-12-10T16:48:45.568" v="1649" actId="478"/>
          <ac:spMkLst>
            <pc:docMk/>
            <pc:sldMk cId="2716610116" sldId="295"/>
            <ac:spMk id="8" creationId="{C6849320-EA07-93C4-D12D-6BB82485E333}"/>
          </ac:spMkLst>
        </pc:spChg>
        <pc:spChg chg="add mod">
          <ac:chgData name="Vergara Arrieta, Humberto" userId="756133c2-2b53-4578-a1df-3eac8a698cb8" providerId="ADAL" clId="{10749B89-3CC4-6847-A06B-70559CC469B4}" dt="2023-12-10T16:48:45.973" v="1650"/>
          <ac:spMkLst>
            <pc:docMk/>
            <pc:sldMk cId="2716610116" sldId="295"/>
            <ac:spMk id="9" creationId="{571C98F2-127B-A8B8-0FBB-D8F7F1BAE210}"/>
          </ac:spMkLst>
        </pc:spChg>
        <pc:spChg chg="add mod">
          <ac:chgData name="Vergara Arrieta, Humberto" userId="756133c2-2b53-4578-a1df-3eac8a698cb8" providerId="ADAL" clId="{10749B89-3CC4-6847-A06B-70559CC469B4}" dt="2023-12-10T16:51:48.064" v="1678" actId="1038"/>
          <ac:spMkLst>
            <pc:docMk/>
            <pc:sldMk cId="2716610116" sldId="295"/>
            <ac:spMk id="10" creationId="{69FD2C60-1B3C-93B6-440C-15F92D1D617A}"/>
          </ac:spMkLst>
        </pc:spChg>
        <pc:spChg chg="mod">
          <ac:chgData name="Vergara Arrieta, Humberto" userId="756133c2-2b53-4578-a1df-3eac8a698cb8" providerId="ADAL" clId="{10749B89-3CC4-6847-A06B-70559CC469B4}" dt="2023-12-10T16:51:28.525" v="1659"/>
          <ac:spMkLst>
            <pc:docMk/>
            <pc:sldMk cId="2716610116" sldId="295"/>
            <ac:spMk id="14" creationId="{3B3813CF-0C27-9474-214F-61C7C27BA219}"/>
          </ac:spMkLst>
        </pc:spChg>
        <pc:spChg chg="mod">
          <ac:chgData name="Vergara Arrieta, Humberto" userId="756133c2-2b53-4578-a1df-3eac8a698cb8" providerId="ADAL" clId="{10749B89-3CC4-6847-A06B-70559CC469B4}" dt="2023-12-10T16:51:28.525" v="1659"/>
          <ac:spMkLst>
            <pc:docMk/>
            <pc:sldMk cId="2716610116" sldId="295"/>
            <ac:spMk id="16" creationId="{24A536B7-32EE-3D1D-F4EC-4EBA76B84908}"/>
          </ac:spMkLst>
        </pc:spChg>
        <pc:spChg chg="mod">
          <ac:chgData name="Vergara Arrieta, Humberto" userId="756133c2-2b53-4578-a1df-3eac8a698cb8" providerId="ADAL" clId="{10749B89-3CC4-6847-A06B-70559CC469B4}" dt="2023-12-10T16:51:28.525" v="1659"/>
          <ac:spMkLst>
            <pc:docMk/>
            <pc:sldMk cId="2716610116" sldId="295"/>
            <ac:spMk id="17" creationId="{8EB06E7F-4204-D9E4-7A19-8FAC53685221}"/>
          </ac:spMkLst>
        </pc:spChg>
        <pc:spChg chg="mod">
          <ac:chgData name="Vergara Arrieta, Humberto" userId="756133c2-2b53-4578-a1df-3eac8a698cb8" providerId="ADAL" clId="{10749B89-3CC4-6847-A06B-70559CC469B4}" dt="2023-12-10T16:51:28.525" v="1659"/>
          <ac:spMkLst>
            <pc:docMk/>
            <pc:sldMk cId="2716610116" sldId="295"/>
            <ac:spMk id="18" creationId="{293B988A-4F7B-4B71-633C-EB26B591E9BC}"/>
          </ac:spMkLst>
        </pc:spChg>
        <pc:spChg chg="mod">
          <ac:chgData name="Vergara Arrieta, Humberto" userId="756133c2-2b53-4578-a1df-3eac8a698cb8" providerId="ADAL" clId="{10749B89-3CC4-6847-A06B-70559CC469B4}" dt="2023-12-10T16:51:28.525" v="1659"/>
          <ac:spMkLst>
            <pc:docMk/>
            <pc:sldMk cId="2716610116" sldId="295"/>
            <ac:spMk id="20" creationId="{D341C7E2-1E75-7AE0-F817-D3ACD9EA39BB}"/>
          </ac:spMkLst>
        </pc:spChg>
        <pc:spChg chg="mod">
          <ac:chgData name="Vergara Arrieta, Humberto" userId="756133c2-2b53-4578-a1df-3eac8a698cb8" providerId="ADAL" clId="{10749B89-3CC4-6847-A06B-70559CC469B4}" dt="2023-12-10T16:51:28.525" v="1659"/>
          <ac:spMkLst>
            <pc:docMk/>
            <pc:sldMk cId="2716610116" sldId="295"/>
            <ac:spMk id="22" creationId="{8F0A030D-6928-8660-888A-3A59C442B3FF}"/>
          </ac:spMkLst>
        </pc:spChg>
        <pc:spChg chg="mod">
          <ac:chgData name="Vergara Arrieta, Humberto" userId="756133c2-2b53-4578-a1df-3eac8a698cb8" providerId="ADAL" clId="{10749B89-3CC4-6847-A06B-70559CC469B4}" dt="2023-12-10T16:51:28.525" v="1659"/>
          <ac:spMkLst>
            <pc:docMk/>
            <pc:sldMk cId="2716610116" sldId="295"/>
            <ac:spMk id="24" creationId="{387C4763-1674-AEE9-C207-225C2C78DA65}"/>
          </ac:spMkLst>
        </pc:spChg>
        <pc:spChg chg="mod">
          <ac:chgData name="Vergara Arrieta, Humberto" userId="756133c2-2b53-4578-a1df-3eac8a698cb8" providerId="ADAL" clId="{10749B89-3CC4-6847-A06B-70559CC469B4}" dt="2023-12-10T16:51:28.525" v="1659"/>
          <ac:spMkLst>
            <pc:docMk/>
            <pc:sldMk cId="2716610116" sldId="295"/>
            <ac:spMk id="25" creationId="{6BE7AAA0-0474-D772-CF9D-F772249EF5A9}"/>
          </ac:spMkLst>
        </pc:spChg>
        <pc:spChg chg="add mod">
          <ac:chgData name="Vergara Arrieta, Humberto" userId="756133c2-2b53-4578-a1df-3eac8a698cb8" providerId="ADAL" clId="{10749B89-3CC4-6847-A06B-70559CC469B4}" dt="2023-12-10T16:51:48.064" v="1678" actId="1038"/>
          <ac:spMkLst>
            <pc:docMk/>
            <pc:sldMk cId="2716610116" sldId="295"/>
            <ac:spMk id="26" creationId="{EB01F8B1-DB28-2C22-F979-94795066610E}"/>
          </ac:spMkLst>
        </pc:spChg>
        <pc:spChg chg="add mod">
          <ac:chgData name="Vergara Arrieta, Humberto" userId="756133c2-2b53-4578-a1df-3eac8a698cb8" providerId="ADAL" clId="{10749B89-3CC4-6847-A06B-70559CC469B4}" dt="2023-12-10T16:57:20.808" v="1736" actId="1076"/>
          <ac:spMkLst>
            <pc:docMk/>
            <pc:sldMk cId="2716610116" sldId="295"/>
            <ac:spMk id="29" creationId="{C88546BC-EA13-74F2-C83E-26F34A4560CA}"/>
          </ac:spMkLst>
        </pc:spChg>
        <pc:grpChg chg="add mod">
          <ac:chgData name="Vergara Arrieta, Humberto" userId="756133c2-2b53-4578-a1df-3eac8a698cb8" providerId="ADAL" clId="{10749B89-3CC4-6847-A06B-70559CC469B4}" dt="2023-12-10T16:51:48.064" v="1678" actId="1038"/>
          <ac:grpSpMkLst>
            <pc:docMk/>
            <pc:sldMk cId="2716610116" sldId="295"/>
            <ac:grpSpMk id="11" creationId="{2A71AD68-8FAC-C5A0-0589-0D247FDB316F}"/>
          </ac:grpSpMkLst>
        </pc:grpChg>
        <pc:picChg chg="mod">
          <ac:chgData name="Vergara Arrieta, Humberto" userId="756133c2-2b53-4578-a1df-3eac8a698cb8" providerId="ADAL" clId="{10749B89-3CC4-6847-A06B-70559CC469B4}" dt="2023-12-10T16:51:28.525" v="1659"/>
          <ac:picMkLst>
            <pc:docMk/>
            <pc:sldMk cId="2716610116" sldId="295"/>
            <ac:picMk id="12" creationId="{F64E91F4-AF2E-C31E-996C-EA99F22D7CE9}"/>
          </ac:picMkLst>
        </pc:picChg>
        <pc:picChg chg="mod">
          <ac:chgData name="Vergara Arrieta, Humberto" userId="756133c2-2b53-4578-a1df-3eac8a698cb8" providerId="ADAL" clId="{10749B89-3CC4-6847-A06B-70559CC469B4}" dt="2023-12-10T16:51:28.525" v="1659"/>
          <ac:picMkLst>
            <pc:docMk/>
            <pc:sldMk cId="2716610116" sldId="295"/>
            <ac:picMk id="13" creationId="{C930B2E1-65ED-D76A-CCBB-E7BABC6511BE}"/>
          </ac:picMkLst>
        </pc:picChg>
        <pc:picChg chg="mod">
          <ac:chgData name="Vergara Arrieta, Humberto" userId="756133c2-2b53-4578-a1df-3eac8a698cb8" providerId="ADAL" clId="{10749B89-3CC4-6847-A06B-70559CC469B4}" dt="2023-12-10T16:51:28.525" v="1659"/>
          <ac:picMkLst>
            <pc:docMk/>
            <pc:sldMk cId="2716610116" sldId="295"/>
            <ac:picMk id="15" creationId="{8CA6B4AF-1919-E0A4-3664-1C8FA605F17F}"/>
          </ac:picMkLst>
        </pc:picChg>
        <pc:picChg chg="mod">
          <ac:chgData name="Vergara Arrieta, Humberto" userId="756133c2-2b53-4578-a1df-3eac8a698cb8" providerId="ADAL" clId="{10749B89-3CC4-6847-A06B-70559CC469B4}" dt="2023-12-10T16:51:28.525" v="1659"/>
          <ac:picMkLst>
            <pc:docMk/>
            <pc:sldMk cId="2716610116" sldId="295"/>
            <ac:picMk id="19" creationId="{19078381-D8C2-275A-8B2A-2DB507077487}"/>
          </ac:picMkLst>
        </pc:picChg>
        <pc:picChg chg="mod">
          <ac:chgData name="Vergara Arrieta, Humberto" userId="756133c2-2b53-4578-a1df-3eac8a698cb8" providerId="ADAL" clId="{10749B89-3CC4-6847-A06B-70559CC469B4}" dt="2023-12-10T16:51:28.525" v="1659"/>
          <ac:picMkLst>
            <pc:docMk/>
            <pc:sldMk cId="2716610116" sldId="295"/>
            <ac:picMk id="21" creationId="{0B1355B4-ECB2-28C3-ECF2-AE0EBF7E3834}"/>
          </ac:picMkLst>
        </pc:picChg>
        <pc:picChg chg="mod">
          <ac:chgData name="Vergara Arrieta, Humberto" userId="756133c2-2b53-4578-a1df-3eac8a698cb8" providerId="ADAL" clId="{10749B89-3CC4-6847-A06B-70559CC469B4}" dt="2023-12-10T16:51:28.525" v="1659"/>
          <ac:picMkLst>
            <pc:docMk/>
            <pc:sldMk cId="2716610116" sldId="295"/>
            <ac:picMk id="23" creationId="{0131AD04-8A87-9E66-295B-72BC707D2F08}"/>
          </ac:picMkLst>
        </pc:picChg>
        <pc:picChg chg="add mod modCrop">
          <ac:chgData name="Vergara Arrieta, Humberto" userId="756133c2-2b53-4578-a1df-3eac8a698cb8" providerId="ADAL" clId="{10749B89-3CC4-6847-A06B-70559CC469B4}" dt="2023-12-10T16:56:25.202" v="1724" actId="1076"/>
          <ac:picMkLst>
            <pc:docMk/>
            <pc:sldMk cId="2716610116" sldId="295"/>
            <ac:picMk id="27" creationId="{7037A214-4FA2-137B-643C-6435698812F8}"/>
          </ac:picMkLst>
        </pc:picChg>
        <pc:picChg chg="add mod modCrop">
          <ac:chgData name="Vergara Arrieta, Humberto" userId="756133c2-2b53-4578-a1df-3eac8a698cb8" providerId="ADAL" clId="{10749B89-3CC4-6847-A06B-70559CC469B4}" dt="2023-12-10T16:55:14.884" v="1717" actId="1036"/>
          <ac:picMkLst>
            <pc:docMk/>
            <pc:sldMk cId="2716610116" sldId="295"/>
            <ac:picMk id="28" creationId="{5AC543B5-8E38-ABA1-A6FB-0E398A80E3B3}"/>
          </ac:picMkLst>
        </pc:picChg>
        <pc:picChg chg="add mod">
          <ac:chgData name="Vergara Arrieta, Humberto" userId="756133c2-2b53-4578-a1df-3eac8a698cb8" providerId="ADAL" clId="{10749B89-3CC4-6847-A06B-70559CC469B4}" dt="2023-12-10T16:56:39.479" v="1731" actId="1038"/>
          <ac:picMkLst>
            <pc:docMk/>
            <pc:sldMk cId="2716610116" sldId="295"/>
            <ac:picMk id="30" creationId="{23723369-7569-8532-D6FA-962AED0EB401}"/>
          </ac:picMkLst>
        </pc:picChg>
      </pc:sldChg>
      <pc:sldChg chg="addSp delSp modSp add mod modTransition modAnim">
        <pc:chgData name="Vergara Arrieta, Humberto" userId="756133c2-2b53-4578-a1df-3eac8a698cb8" providerId="ADAL" clId="{10749B89-3CC4-6847-A06B-70559CC469B4}" dt="2023-12-11T13:34:07.542" v="2913"/>
        <pc:sldMkLst>
          <pc:docMk/>
          <pc:sldMk cId="4077719313" sldId="296"/>
        </pc:sldMkLst>
        <pc:spChg chg="del">
          <ac:chgData name="Vergara Arrieta, Humberto" userId="756133c2-2b53-4578-a1df-3eac8a698cb8" providerId="ADAL" clId="{10749B89-3CC4-6847-A06B-70559CC469B4}" dt="2023-12-10T22:49:52.498" v="2463" actId="478"/>
          <ac:spMkLst>
            <pc:docMk/>
            <pc:sldMk cId="4077719313" sldId="296"/>
            <ac:spMk id="4" creationId="{DE5521A5-0D61-1EB0-6027-578F0BDAE5A7}"/>
          </ac:spMkLst>
        </pc:spChg>
        <pc:spChg chg="del">
          <ac:chgData name="Vergara Arrieta, Humberto" userId="756133c2-2b53-4578-a1df-3eac8a698cb8" providerId="ADAL" clId="{10749B89-3CC4-6847-A06B-70559CC469B4}" dt="2023-12-10T22:49:52.498" v="2463" actId="478"/>
          <ac:spMkLst>
            <pc:docMk/>
            <pc:sldMk cId="4077719313" sldId="296"/>
            <ac:spMk id="6" creationId="{26164901-71FD-6276-202E-E5EB8B7B6547}"/>
          </ac:spMkLst>
        </pc:spChg>
        <pc:spChg chg="del">
          <ac:chgData name="Vergara Arrieta, Humberto" userId="756133c2-2b53-4578-a1df-3eac8a698cb8" providerId="ADAL" clId="{10749B89-3CC4-6847-A06B-70559CC469B4}" dt="2023-12-10T22:49:52.498" v="2463" actId="478"/>
          <ac:spMkLst>
            <pc:docMk/>
            <pc:sldMk cId="4077719313" sldId="296"/>
            <ac:spMk id="7" creationId="{751865F5-8803-AAD6-2F0D-130243BF0D19}"/>
          </ac:spMkLst>
        </pc:spChg>
        <pc:spChg chg="del">
          <ac:chgData name="Vergara Arrieta, Humberto" userId="756133c2-2b53-4578-a1df-3eac8a698cb8" providerId="ADAL" clId="{10749B89-3CC4-6847-A06B-70559CC469B4}" dt="2023-12-10T22:49:52.498" v="2463" actId="478"/>
          <ac:spMkLst>
            <pc:docMk/>
            <pc:sldMk cId="4077719313" sldId="296"/>
            <ac:spMk id="8" creationId="{93432D53-495B-97B3-7A19-9F5BEF2603B5}"/>
          </ac:spMkLst>
        </pc:spChg>
        <pc:spChg chg="add mod">
          <ac:chgData name="Vergara Arrieta, Humberto" userId="756133c2-2b53-4578-a1df-3eac8a698cb8" providerId="ADAL" clId="{10749B89-3CC4-6847-A06B-70559CC469B4}" dt="2023-12-11T00:02:18.260" v="2755" actId="164"/>
          <ac:spMkLst>
            <pc:docMk/>
            <pc:sldMk cId="4077719313" sldId="296"/>
            <ac:spMk id="9" creationId="{07B1589A-73C7-E92E-2324-A3242A9BEB68}"/>
          </ac:spMkLst>
        </pc:spChg>
        <pc:spChg chg="add mod">
          <ac:chgData name="Vergara Arrieta, Humberto" userId="756133c2-2b53-4578-a1df-3eac8a698cb8" providerId="ADAL" clId="{10749B89-3CC4-6847-A06B-70559CC469B4}" dt="2023-12-11T00:02:12.976" v="2754" actId="164"/>
          <ac:spMkLst>
            <pc:docMk/>
            <pc:sldMk cId="4077719313" sldId="296"/>
            <ac:spMk id="10" creationId="{A7DFF0F7-8CD5-1D97-D0BF-EA05B2BCB784}"/>
          </ac:spMkLst>
        </pc:spChg>
        <pc:spChg chg="add mod">
          <ac:chgData name="Vergara Arrieta, Humberto" userId="756133c2-2b53-4578-a1df-3eac8a698cb8" providerId="ADAL" clId="{10749B89-3CC4-6847-A06B-70559CC469B4}" dt="2023-12-11T00:02:08.743" v="2753" actId="164"/>
          <ac:spMkLst>
            <pc:docMk/>
            <pc:sldMk cId="4077719313" sldId="296"/>
            <ac:spMk id="11" creationId="{2801D219-BE6D-396A-D8C8-F55128E5CA27}"/>
          </ac:spMkLst>
        </pc:spChg>
        <pc:spChg chg="add mod">
          <ac:chgData name="Vergara Arrieta, Humberto" userId="756133c2-2b53-4578-a1df-3eac8a698cb8" providerId="ADAL" clId="{10749B89-3CC4-6847-A06B-70559CC469B4}" dt="2023-12-10T22:59:12.276" v="2565" actId="208"/>
          <ac:spMkLst>
            <pc:docMk/>
            <pc:sldMk cId="4077719313" sldId="296"/>
            <ac:spMk id="28" creationId="{299A1A5E-D63E-A9B2-C652-A32D9189E41E}"/>
          </ac:spMkLst>
        </pc:spChg>
        <pc:spChg chg="add mod">
          <ac:chgData name="Vergara Arrieta, Humberto" userId="756133c2-2b53-4578-a1df-3eac8a698cb8" providerId="ADAL" clId="{10749B89-3CC4-6847-A06B-70559CC469B4}" dt="2023-12-10T23:00:56.422" v="2581" actId="1076"/>
          <ac:spMkLst>
            <pc:docMk/>
            <pc:sldMk cId="4077719313" sldId="296"/>
            <ac:spMk id="29" creationId="{E5257032-5848-EADE-85A7-B80F4D2F3D5F}"/>
          </ac:spMkLst>
        </pc:spChg>
        <pc:spChg chg="mod">
          <ac:chgData name="Vergara Arrieta, Humberto" userId="756133c2-2b53-4578-a1df-3eac8a698cb8" providerId="ADAL" clId="{10749B89-3CC4-6847-A06B-70559CC469B4}" dt="2023-12-10T23:37:29.305" v="2737"/>
          <ac:spMkLst>
            <pc:docMk/>
            <pc:sldMk cId="4077719313" sldId="296"/>
            <ac:spMk id="30" creationId="{64744BD4-0997-8ABB-7D2D-55EC73BED710}"/>
          </ac:spMkLst>
        </pc:spChg>
        <pc:spChg chg="add mod">
          <ac:chgData name="Vergara Arrieta, Humberto" userId="756133c2-2b53-4578-a1df-3eac8a698cb8" providerId="ADAL" clId="{10749B89-3CC4-6847-A06B-70559CC469B4}" dt="2023-12-10T23:00:53.023" v="2580" actId="1076"/>
          <ac:spMkLst>
            <pc:docMk/>
            <pc:sldMk cId="4077719313" sldId="296"/>
            <ac:spMk id="33" creationId="{7DA648DC-DF8C-7C2F-10C4-B5DA97DC8062}"/>
          </ac:spMkLst>
        </pc:spChg>
        <pc:spChg chg="mod">
          <ac:chgData name="Vergara Arrieta, Humberto" userId="756133c2-2b53-4578-a1df-3eac8a698cb8" providerId="ADAL" clId="{10749B89-3CC4-6847-A06B-70559CC469B4}" dt="2023-12-11T00:03:11.361" v="2789" actId="14100"/>
          <ac:spMkLst>
            <pc:docMk/>
            <pc:sldMk cId="4077719313" sldId="296"/>
            <ac:spMk id="41" creationId="{57E51560-95C4-9577-30A1-137BBA6ABA58}"/>
          </ac:spMkLst>
        </pc:spChg>
        <pc:spChg chg="mod">
          <ac:chgData name="Vergara Arrieta, Humberto" userId="756133c2-2b53-4578-a1df-3eac8a698cb8" providerId="ADAL" clId="{10749B89-3CC4-6847-A06B-70559CC469B4}" dt="2023-12-11T00:04:25.614" v="2863" actId="207"/>
          <ac:spMkLst>
            <pc:docMk/>
            <pc:sldMk cId="4077719313" sldId="296"/>
            <ac:spMk id="45" creationId="{99DE1433-6B2F-8DD1-B995-90C514D61815}"/>
          </ac:spMkLst>
        </pc:spChg>
        <pc:spChg chg="mod">
          <ac:chgData name="Vergara Arrieta, Humberto" userId="756133c2-2b53-4578-a1df-3eac8a698cb8" providerId="ADAL" clId="{10749B89-3CC4-6847-A06B-70559CC469B4}" dt="2023-12-11T00:05:13.139" v="2891" actId="207"/>
          <ac:spMkLst>
            <pc:docMk/>
            <pc:sldMk cId="4077719313" sldId="296"/>
            <ac:spMk id="52" creationId="{DBD6D212-4E0D-8499-1F35-C900AD08E5A7}"/>
          </ac:spMkLst>
        </pc:spChg>
        <pc:grpChg chg="add mod">
          <ac:chgData name="Vergara Arrieta, Humberto" userId="756133c2-2b53-4578-a1df-3eac8a698cb8" providerId="ADAL" clId="{10749B89-3CC4-6847-A06B-70559CC469B4}" dt="2023-12-11T00:02:08.743" v="2753" actId="164"/>
          <ac:grpSpMkLst>
            <pc:docMk/>
            <pc:sldMk cId="4077719313" sldId="296"/>
            <ac:grpSpMk id="37" creationId="{9DF49B05-BAC7-16F9-F6A9-05D2F06952B1}"/>
          </ac:grpSpMkLst>
        </pc:grpChg>
        <pc:grpChg chg="add mod">
          <ac:chgData name="Vergara Arrieta, Humberto" userId="756133c2-2b53-4578-a1df-3eac8a698cb8" providerId="ADAL" clId="{10749B89-3CC4-6847-A06B-70559CC469B4}" dt="2023-12-11T00:02:12.976" v="2754" actId="164"/>
          <ac:grpSpMkLst>
            <pc:docMk/>
            <pc:sldMk cId="4077719313" sldId="296"/>
            <ac:grpSpMk id="38" creationId="{891B2B5F-7E53-B22A-D917-D9DDFF34D3D9}"/>
          </ac:grpSpMkLst>
        </pc:grpChg>
        <pc:grpChg chg="add mod">
          <ac:chgData name="Vergara Arrieta, Humberto" userId="756133c2-2b53-4578-a1df-3eac8a698cb8" providerId="ADAL" clId="{10749B89-3CC4-6847-A06B-70559CC469B4}" dt="2023-12-11T00:02:18.260" v="2755" actId="164"/>
          <ac:grpSpMkLst>
            <pc:docMk/>
            <pc:sldMk cId="4077719313" sldId="296"/>
            <ac:grpSpMk id="39" creationId="{FEBC7A35-6AD1-4D4B-86AA-51BB663DE937}"/>
          </ac:grpSpMkLst>
        </pc:grpChg>
        <pc:grpChg chg="add mod">
          <ac:chgData name="Vergara Arrieta, Humberto" userId="756133c2-2b53-4578-a1df-3eac8a698cb8" providerId="ADAL" clId="{10749B89-3CC4-6847-A06B-70559CC469B4}" dt="2023-12-11T00:02:27.131" v="2757" actId="1076"/>
          <ac:grpSpMkLst>
            <pc:docMk/>
            <pc:sldMk cId="4077719313" sldId="296"/>
            <ac:grpSpMk id="40" creationId="{9C63EA1B-EFAD-9A3D-EA2A-C386EF8742E3}"/>
          </ac:grpSpMkLst>
        </pc:grpChg>
        <pc:grpChg chg="add mod">
          <ac:chgData name="Vergara Arrieta, Humberto" userId="756133c2-2b53-4578-a1df-3eac8a698cb8" providerId="ADAL" clId="{10749B89-3CC4-6847-A06B-70559CC469B4}" dt="2023-12-11T00:03:25.862" v="2791" actId="1076"/>
          <ac:grpSpMkLst>
            <pc:docMk/>
            <pc:sldMk cId="4077719313" sldId="296"/>
            <ac:grpSpMk id="44" creationId="{0B2CFA7D-153E-3A82-B2A0-DA39973B2D87}"/>
          </ac:grpSpMkLst>
        </pc:grpChg>
        <pc:grpChg chg="add mod">
          <ac:chgData name="Vergara Arrieta, Humberto" userId="756133c2-2b53-4578-a1df-3eac8a698cb8" providerId="ADAL" clId="{10749B89-3CC4-6847-A06B-70559CC469B4}" dt="2023-12-11T00:04:49.046" v="2886" actId="14100"/>
          <ac:grpSpMkLst>
            <pc:docMk/>
            <pc:sldMk cId="4077719313" sldId="296"/>
            <ac:grpSpMk id="51" creationId="{649EBFA7-F4A6-73CB-BB67-19474C996E6C}"/>
          </ac:grpSpMkLst>
        </pc:grpChg>
        <pc:picChg chg="del">
          <ac:chgData name="Vergara Arrieta, Humberto" userId="756133c2-2b53-4578-a1df-3eac8a698cb8" providerId="ADAL" clId="{10749B89-3CC4-6847-A06B-70559CC469B4}" dt="2023-12-10T22:49:49.510" v="2461" actId="478"/>
          <ac:picMkLst>
            <pc:docMk/>
            <pc:sldMk cId="4077719313" sldId="296"/>
            <ac:picMk id="3" creationId="{4FEACD2D-4892-E9CA-6371-B880EE7C3F34}"/>
          </ac:picMkLst>
        </pc:picChg>
        <pc:picChg chg="add mod">
          <ac:chgData name="Vergara Arrieta, Humberto" userId="756133c2-2b53-4578-a1df-3eac8a698cb8" providerId="ADAL" clId="{10749B89-3CC4-6847-A06B-70559CC469B4}" dt="2023-12-10T22:50:34.075" v="2488" actId="1035"/>
          <ac:picMkLst>
            <pc:docMk/>
            <pc:sldMk cId="4077719313" sldId="296"/>
            <ac:picMk id="5" creationId="{6BAE4B24-454F-CB83-36F8-AD301BAE697F}"/>
          </ac:picMkLst>
        </pc:picChg>
        <pc:picChg chg="del">
          <ac:chgData name="Vergara Arrieta, Humberto" userId="756133c2-2b53-4578-a1df-3eac8a698cb8" providerId="ADAL" clId="{10749B89-3CC4-6847-A06B-70559CC469B4}" dt="2023-12-10T22:49:50.222" v="2462" actId="478"/>
          <ac:picMkLst>
            <pc:docMk/>
            <pc:sldMk cId="4077719313" sldId="296"/>
            <ac:picMk id="12" creationId="{EBB1EEB5-63B3-1CAB-E29A-CA084694DDE1}"/>
          </ac:picMkLst>
        </pc:picChg>
        <pc:cxnChg chg="add mod">
          <ac:chgData name="Vergara Arrieta, Humberto" userId="756133c2-2b53-4578-a1df-3eac8a698cb8" providerId="ADAL" clId="{10749B89-3CC4-6847-A06B-70559CC469B4}" dt="2023-12-11T00:02:18.260" v="2755" actId="164"/>
          <ac:cxnSpMkLst>
            <pc:docMk/>
            <pc:sldMk cId="4077719313" sldId="296"/>
            <ac:cxnSpMk id="14" creationId="{C6A52B3F-31A6-8C42-7432-BD3FEB842C8D}"/>
          </ac:cxnSpMkLst>
        </pc:cxnChg>
        <pc:cxnChg chg="add mod">
          <ac:chgData name="Vergara Arrieta, Humberto" userId="756133c2-2b53-4578-a1df-3eac8a698cb8" providerId="ADAL" clId="{10749B89-3CC4-6847-A06B-70559CC469B4}" dt="2023-12-11T00:02:12.976" v="2754" actId="164"/>
          <ac:cxnSpMkLst>
            <pc:docMk/>
            <pc:sldMk cId="4077719313" sldId="296"/>
            <ac:cxnSpMk id="15" creationId="{CF8E5BDF-4C87-7C75-F04E-076C9DFA6599}"/>
          </ac:cxnSpMkLst>
        </pc:cxnChg>
        <pc:cxnChg chg="add mod">
          <ac:chgData name="Vergara Arrieta, Humberto" userId="756133c2-2b53-4578-a1df-3eac8a698cb8" providerId="ADAL" clId="{10749B89-3CC4-6847-A06B-70559CC469B4}" dt="2023-12-11T00:02:08.743" v="2753" actId="164"/>
          <ac:cxnSpMkLst>
            <pc:docMk/>
            <pc:sldMk cId="4077719313" sldId="296"/>
            <ac:cxnSpMk id="24" creationId="{34877AF2-14B5-BB87-B7ED-9F8D22BDFB46}"/>
          </ac:cxnSpMkLst>
        </pc:cxnChg>
        <pc:cxnChg chg="add mod">
          <ac:chgData name="Vergara Arrieta, Humberto" userId="756133c2-2b53-4578-a1df-3eac8a698cb8" providerId="ADAL" clId="{10749B89-3CC4-6847-A06B-70559CC469B4}" dt="2023-12-10T23:01:31.343" v="2586" actId="1037"/>
          <ac:cxnSpMkLst>
            <pc:docMk/>
            <pc:sldMk cId="4077719313" sldId="296"/>
            <ac:cxnSpMk id="35" creationId="{88609CD7-193B-5308-F650-0F353C31AFD0}"/>
          </ac:cxnSpMkLst>
        </pc:cxnChg>
        <pc:cxnChg chg="add mod">
          <ac:chgData name="Vergara Arrieta, Humberto" userId="756133c2-2b53-4578-a1df-3eac8a698cb8" providerId="ADAL" clId="{10749B89-3CC4-6847-A06B-70559CC469B4}" dt="2023-12-10T23:01:41.420" v="2595" actId="208"/>
          <ac:cxnSpMkLst>
            <pc:docMk/>
            <pc:sldMk cId="4077719313" sldId="296"/>
            <ac:cxnSpMk id="36" creationId="{5CC5E191-C363-1294-7CF4-38EF283D56E4}"/>
          </ac:cxnSpMkLst>
        </pc:cxnChg>
        <pc:cxnChg chg="mod">
          <ac:chgData name="Vergara Arrieta, Humberto" userId="756133c2-2b53-4578-a1df-3eac8a698cb8" providerId="ADAL" clId="{10749B89-3CC4-6847-A06B-70559CC469B4}" dt="2023-12-11T00:03:11.361" v="2789" actId="14100"/>
          <ac:cxnSpMkLst>
            <pc:docMk/>
            <pc:sldMk cId="4077719313" sldId="296"/>
            <ac:cxnSpMk id="42" creationId="{1DB560CA-33AC-5BBF-D8D7-657836B68271}"/>
          </ac:cxnSpMkLst>
        </pc:cxnChg>
        <pc:cxnChg chg="mod">
          <ac:chgData name="Vergara Arrieta, Humberto" userId="756133c2-2b53-4578-a1df-3eac8a698cb8" providerId="ADAL" clId="{10749B89-3CC4-6847-A06B-70559CC469B4}" dt="2023-12-11T00:04:19.846" v="2862" actId="208"/>
          <ac:cxnSpMkLst>
            <pc:docMk/>
            <pc:sldMk cId="4077719313" sldId="296"/>
            <ac:cxnSpMk id="46" creationId="{28580D00-C8FD-333D-E74C-E1BBD03594EF}"/>
          </ac:cxnSpMkLst>
        </pc:cxnChg>
        <pc:cxnChg chg="mod">
          <ac:chgData name="Vergara Arrieta, Humberto" userId="756133c2-2b53-4578-a1df-3eac8a698cb8" providerId="ADAL" clId="{10749B89-3CC4-6847-A06B-70559CC469B4}" dt="2023-12-11T00:05:13.139" v="2891" actId="207"/>
          <ac:cxnSpMkLst>
            <pc:docMk/>
            <pc:sldMk cId="4077719313" sldId="296"/>
            <ac:cxnSpMk id="53" creationId="{E12028FD-8CF2-7CB1-D8C6-215399CD85BC}"/>
          </ac:cxnSpMkLst>
        </pc:cxnChg>
      </pc:sldChg>
      <pc:sldChg chg="addSp delSp modSp add mod modTransition">
        <pc:chgData name="Vergara Arrieta, Humberto" userId="756133c2-2b53-4578-a1df-3eac8a698cb8" providerId="ADAL" clId="{10749B89-3CC4-6847-A06B-70559CC469B4}" dt="2023-12-11T13:34:07.542" v="2913"/>
        <pc:sldMkLst>
          <pc:docMk/>
          <pc:sldMk cId="386216839" sldId="297"/>
        </pc:sldMkLst>
        <pc:spChg chg="add mod">
          <ac:chgData name="Vergara Arrieta, Humberto" userId="756133c2-2b53-4578-a1df-3eac8a698cb8" providerId="ADAL" clId="{10749B89-3CC4-6847-A06B-70559CC469B4}" dt="2023-12-10T22:59:26.241" v="2566"/>
          <ac:spMkLst>
            <pc:docMk/>
            <pc:sldMk cId="386216839" sldId="297"/>
            <ac:spMk id="2" creationId="{FC82E00D-A72D-0CF8-BEFF-0BA692147A48}"/>
          </ac:spMkLst>
        </pc:spChg>
        <pc:spChg chg="add mod">
          <ac:chgData name="Vergara Arrieta, Humberto" userId="756133c2-2b53-4578-a1df-3eac8a698cb8" providerId="ADAL" clId="{10749B89-3CC4-6847-A06B-70559CC469B4}" dt="2023-12-10T23:01:58.563" v="2596"/>
          <ac:spMkLst>
            <pc:docMk/>
            <pc:sldMk cId="386216839" sldId="297"/>
            <ac:spMk id="3" creationId="{56190B70-99C0-76AE-FC68-F77472408D8F}"/>
          </ac:spMkLst>
        </pc:spChg>
        <pc:spChg chg="add mod">
          <ac:chgData name="Vergara Arrieta, Humberto" userId="756133c2-2b53-4578-a1df-3eac8a698cb8" providerId="ADAL" clId="{10749B89-3CC4-6847-A06B-70559CC469B4}" dt="2023-12-10T23:01:58.563" v="2596"/>
          <ac:spMkLst>
            <pc:docMk/>
            <pc:sldMk cId="386216839" sldId="297"/>
            <ac:spMk id="4" creationId="{D5F3B078-B912-3352-434F-9BAA04A5ED06}"/>
          </ac:spMkLst>
        </pc:spChg>
        <pc:spChg chg="del">
          <ac:chgData name="Vergara Arrieta, Humberto" userId="756133c2-2b53-4578-a1df-3eac8a698cb8" providerId="ADAL" clId="{10749B89-3CC4-6847-A06B-70559CC469B4}" dt="2023-12-10T22:54:23.640" v="2530" actId="478"/>
          <ac:spMkLst>
            <pc:docMk/>
            <pc:sldMk cId="386216839" sldId="297"/>
            <ac:spMk id="9" creationId="{07B1589A-73C7-E92E-2324-A3242A9BEB68}"/>
          </ac:spMkLst>
        </pc:spChg>
        <pc:spChg chg="del mod">
          <ac:chgData name="Vergara Arrieta, Humberto" userId="756133c2-2b53-4578-a1df-3eac8a698cb8" providerId="ADAL" clId="{10749B89-3CC4-6847-A06B-70559CC469B4}" dt="2023-12-10T22:54:21.786" v="2528" actId="478"/>
          <ac:spMkLst>
            <pc:docMk/>
            <pc:sldMk cId="386216839" sldId="297"/>
            <ac:spMk id="10" creationId="{A7DFF0F7-8CD5-1D97-D0BF-EA05B2BCB784}"/>
          </ac:spMkLst>
        </pc:spChg>
        <pc:spChg chg="del">
          <ac:chgData name="Vergara Arrieta, Humberto" userId="756133c2-2b53-4578-a1df-3eac8a698cb8" providerId="ADAL" clId="{10749B89-3CC4-6847-A06B-70559CC469B4}" dt="2023-12-10T22:54:19.513" v="2525" actId="478"/>
          <ac:spMkLst>
            <pc:docMk/>
            <pc:sldMk cId="386216839" sldId="297"/>
            <ac:spMk id="11" creationId="{2801D219-BE6D-396A-D8C8-F55128E5CA27}"/>
          </ac:spMkLst>
        </pc:spChg>
        <pc:spChg chg="mod">
          <ac:chgData name="Vergara Arrieta, Humberto" userId="756133c2-2b53-4578-a1df-3eac8a698cb8" providerId="ADAL" clId="{10749B89-3CC4-6847-A06B-70559CC469B4}" dt="2023-12-10T23:37:39.215" v="2739" actId="20577"/>
          <ac:spMkLst>
            <pc:docMk/>
            <pc:sldMk cId="386216839" sldId="297"/>
            <ac:spMk id="30" creationId="{64744BD4-0997-8ABB-7D2D-55EC73BED710}"/>
          </ac:spMkLst>
        </pc:spChg>
        <pc:picChg chg="mod">
          <ac:chgData name="Vergara Arrieta, Humberto" userId="756133c2-2b53-4578-a1df-3eac8a698cb8" providerId="ADAL" clId="{10749B89-3CC4-6847-A06B-70559CC469B4}" dt="2023-12-10T22:57:49.242" v="2534" actId="1038"/>
          <ac:picMkLst>
            <pc:docMk/>
            <pc:sldMk cId="386216839" sldId="297"/>
            <ac:picMk id="5" creationId="{6BAE4B24-454F-CB83-36F8-AD301BAE697F}"/>
          </ac:picMkLst>
        </pc:picChg>
        <pc:cxnChg chg="add mod">
          <ac:chgData name="Vergara Arrieta, Humberto" userId="756133c2-2b53-4578-a1df-3eac8a698cb8" providerId="ADAL" clId="{10749B89-3CC4-6847-A06B-70559CC469B4}" dt="2023-12-10T23:01:58.563" v="2596"/>
          <ac:cxnSpMkLst>
            <pc:docMk/>
            <pc:sldMk cId="386216839" sldId="297"/>
            <ac:cxnSpMk id="6" creationId="{06760F19-7DF8-6B7A-5C96-EABBBEE82B58}"/>
          </ac:cxnSpMkLst>
        </pc:cxnChg>
        <pc:cxnChg chg="add mod">
          <ac:chgData name="Vergara Arrieta, Humberto" userId="756133c2-2b53-4578-a1df-3eac8a698cb8" providerId="ADAL" clId="{10749B89-3CC4-6847-A06B-70559CC469B4}" dt="2023-12-10T23:01:58.563" v="2596"/>
          <ac:cxnSpMkLst>
            <pc:docMk/>
            <pc:sldMk cId="386216839" sldId="297"/>
            <ac:cxnSpMk id="7" creationId="{215F9999-B754-C789-5521-7C56672BE562}"/>
          </ac:cxnSpMkLst>
        </pc:cxnChg>
        <pc:cxnChg chg="del mod">
          <ac:chgData name="Vergara Arrieta, Humberto" userId="756133c2-2b53-4578-a1df-3eac8a698cb8" providerId="ADAL" clId="{10749B89-3CC4-6847-A06B-70559CC469B4}" dt="2023-12-10T22:54:24.330" v="2531" actId="478"/>
          <ac:cxnSpMkLst>
            <pc:docMk/>
            <pc:sldMk cId="386216839" sldId="297"/>
            <ac:cxnSpMk id="14" creationId="{C6A52B3F-31A6-8C42-7432-BD3FEB842C8D}"/>
          </ac:cxnSpMkLst>
        </pc:cxnChg>
        <pc:cxnChg chg="del mod">
          <ac:chgData name="Vergara Arrieta, Humberto" userId="756133c2-2b53-4578-a1df-3eac8a698cb8" providerId="ADAL" clId="{10749B89-3CC4-6847-A06B-70559CC469B4}" dt="2023-12-10T22:54:22.436" v="2529" actId="478"/>
          <ac:cxnSpMkLst>
            <pc:docMk/>
            <pc:sldMk cId="386216839" sldId="297"/>
            <ac:cxnSpMk id="15" creationId="{CF8E5BDF-4C87-7C75-F04E-076C9DFA6599}"/>
          </ac:cxnSpMkLst>
        </pc:cxnChg>
        <pc:cxnChg chg="del mod">
          <ac:chgData name="Vergara Arrieta, Humberto" userId="756133c2-2b53-4578-a1df-3eac8a698cb8" providerId="ADAL" clId="{10749B89-3CC4-6847-A06B-70559CC469B4}" dt="2023-12-10T22:54:20.453" v="2526" actId="478"/>
          <ac:cxnSpMkLst>
            <pc:docMk/>
            <pc:sldMk cId="386216839" sldId="297"/>
            <ac:cxnSpMk id="24" creationId="{34877AF2-14B5-BB87-B7ED-9F8D22BDFB46}"/>
          </ac:cxnSpMkLst>
        </pc:cxnChg>
      </pc:sldChg>
      <pc:sldChg chg="new del">
        <pc:chgData name="Vergara Arrieta, Humberto" userId="756133c2-2b53-4578-a1df-3eac8a698cb8" providerId="ADAL" clId="{10749B89-3CC4-6847-A06B-70559CC469B4}" dt="2023-12-10T22:59:41.634" v="2569" actId="2696"/>
        <pc:sldMkLst>
          <pc:docMk/>
          <pc:sldMk cId="1412883934" sldId="298"/>
        </pc:sldMkLst>
      </pc:sldChg>
      <pc:sldChg chg="addSp delSp modSp add del mod">
        <pc:chgData name="Vergara Arrieta, Humberto" userId="756133c2-2b53-4578-a1df-3eac8a698cb8" providerId="ADAL" clId="{10749B89-3CC4-6847-A06B-70559CC469B4}" dt="2023-12-10T23:15:33.095" v="2700" actId="2696"/>
        <pc:sldMkLst>
          <pc:docMk/>
          <pc:sldMk cId="3578860063" sldId="299"/>
        </pc:sldMkLst>
        <pc:spChg chg="mod">
          <ac:chgData name="Vergara Arrieta, Humberto" userId="756133c2-2b53-4578-a1df-3eac8a698cb8" providerId="ADAL" clId="{10749B89-3CC4-6847-A06B-70559CC469B4}" dt="2023-12-10T23:00:16.341" v="2577" actId="1076"/>
          <ac:spMkLst>
            <pc:docMk/>
            <pc:sldMk cId="3578860063" sldId="299"/>
            <ac:spMk id="2" creationId="{FC82E00D-A72D-0CF8-BEFF-0BA692147A48}"/>
          </ac:spMkLst>
        </pc:spChg>
        <pc:spChg chg="add mod">
          <ac:chgData name="Vergara Arrieta, Humberto" userId="756133c2-2b53-4578-a1df-3eac8a698cb8" providerId="ADAL" clId="{10749B89-3CC4-6847-A06B-70559CC469B4}" dt="2023-12-10T23:02:22.986" v="2599" actId="164"/>
          <ac:spMkLst>
            <pc:docMk/>
            <pc:sldMk cId="3578860063" sldId="299"/>
            <ac:spMk id="3" creationId="{5ED64FB0-ED98-3F6E-4224-F1A8FACC958B}"/>
          </ac:spMkLst>
        </pc:spChg>
        <pc:spChg chg="add del mod">
          <ac:chgData name="Vergara Arrieta, Humberto" userId="756133c2-2b53-4578-a1df-3eac8a698cb8" providerId="ADAL" clId="{10749B89-3CC4-6847-A06B-70559CC469B4}" dt="2023-12-10T23:02:11.283" v="2598" actId="478"/>
          <ac:spMkLst>
            <pc:docMk/>
            <pc:sldMk cId="3578860063" sldId="299"/>
            <ac:spMk id="4" creationId="{13518775-0232-363F-D23A-388C4AE45120}"/>
          </ac:spMkLst>
        </pc:spChg>
        <pc:grpChg chg="add mod">
          <ac:chgData name="Vergara Arrieta, Humberto" userId="756133c2-2b53-4578-a1df-3eac8a698cb8" providerId="ADAL" clId="{10749B89-3CC4-6847-A06B-70559CC469B4}" dt="2023-12-10T23:02:39.986" v="2646" actId="1036"/>
          <ac:grpSpMkLst>
            <pc:docMk/>
            <pc:sldMk cId="3578860063" sldId="299"/>
            <ac:grpSpMk id="8" creationId="{0F0C504D-B4DC-5C87-B04D-7E14E2D5EAF4}"/>
          </ac:grpSpMkLst>
        </pc:grpChg>
        <pc:picChg chg="mod">
          <ac:chgData name="Vergara Arrieta, Humberto" userId="756133c2-2b53-4578-a1df-3eac8a698cb8" providerId="ADAL" clId="{10749B89-3CC4-6847-A06B-70559CC469B4}" dt="2023-12-10T22:59:58.848" v="2570" actId="14826"/>
          <ac:picMkLst>
            <pc:docMk/>
            <pc:sldMk cId="3578860063" sldId="299"/>
            <ac:picMk id="5" creationId="{6BAE4B24-454F-CB83-36F8-AD301BAE697F}"/>
          </ac:picMkLst>
        </pc:picChg>
        <pc:cxnChg chg="add del mod">
          <ac:chgData name="Vergara Arrieta, Humberto" userId="756133c2-2b53-4578-a1df-3eac8a698cb8" providerId="ADAL" clId="{10749B89-3CC4-6847-A06B-70559CC469B4}" dt="2023-12-10T23:02:11.283" v="2598" actId="478"/>
          <ac:cxnSpMkLst>
            <pc:docMk/>
            <pc:sldMk cId="3578860063" sldId="299"/>
            <ac:cxnSpMk id="6" creationId="{1385A3B7-AE2C-F0D5-5B64-BA73B3F8792F}"/>
          </ac:cxnSpMkLst>
        </pc:cxnChg>
        <pc:cxnChg chg="add mod">
          <ac:chgData name="Vergara Arrieta, Humberto" userId="756133c2-2b53-4578-a1df-3eac8a698cb8" providerId="ADAL" clId="{10749B89-3CC4-6847-A06B-70559CC469B4}" dt="2023-12-10T23:02:22.986" v="2599" actId="164"/>
          <ac:cxnSpMkLst>
            <pc:docMk/>
            <pc:sldMk cId="3578860063" sldId="299"/>
            <ac:cxnSpMk id="7" creationId="{F6AC8CE6-E233-E57A-8D6C-EAB6C0DF0AD5}"/>
          </ac:cxnSpMkLst>
        </pc:cxnChg>
      </pc:sldChg>
      <pc:sldChg chg="add del">
        <pc:chgData name="Vergara Arrieta, Humberto" userId="756133c2-2b53-4578-a1df-3eac8a698cb8" providerId="ADAL" clId="{10749B89-3CC4-6847-A06B-70559CC469B4}" dt="2023-12-10T16:53:12.311" v="1680"/>
        <pc:sldMkLst>
          <pc:docMk/>
          <pc:sldMk cId="284103663" sldId="7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954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02B37-AAD2-4B87-AD8C-339FBB7561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51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72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2072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216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0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842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4097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d8249b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d8249b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EF5 simulation period: 2018-06-18 21:00 - 2018-06-19 21:00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50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46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5"/>
          <p:cNvSpPr/>
          <p:nvPr/>
        </p:nvSpPr>
        <p:spPr>
          <a:xfrm>
            <a:off x="1" y="6170401"/>
            <a:ext cx="12192000" cy="6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75"/>
          <p:cNvGrpSpPr/>
          <p:nvPr/>
        </p:nvGrpSpPr>
        <p:grpSpPr>
          <a:xfrm>
            <a:off x="9738246" y="244823"/>
            <a:ext cx="2202684" cy="728301"/>
            <a:chOff x="7303684" y="179706"/>
            <a:chExt cx="1652013" cy="546226"/>
          </a:xfrm>
        </p:grpSpPr>
        <p:grpSp>
          <p:nvGrpSpPr>
            <p:cNvPr id="11" name="Google Shape;11;p75"/>
            <p:cNvGrpSpPr/>
            <p:nvPr/>
          </p:nvGrpSpPr>
          <p:grpSpPr>
            <a:xfrm>
              <a:off x="7303684" y="179706"/>
              <a:ext cx="1652013" cy="546226"/>
              <a:chOff x="0" y="0"/>
              <a:chExt cx="1764884" cy="583546"/>
            </a:xfrm>
          </p:grpSpPr>
          <p:sp>
            <p:nvSpPr>
              <p:cNvPr id="12" name="Google Shape;12;p75"/>
              <p:cNvSpPr/>
              <p:nvPr/>
            </p:nvSpPr>
            <p:spPr>
              <a:xfrm>
                <a:off x="0" y="0"/>
                <a:ext cx="1764884" cy="583546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" name="Google Shape;13;p75" descr="Google Shape;424;p6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19111" y="138428"/>
                <a:ext cx="1037779" cy="3166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" name="Google Shape;14;p7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81873" y="295029"/>
              <a:ext cx="381364" cy="315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75"/>
          <p:cNvGrpSpPr/>
          <p:nvPr/>
        </p:nvGrpSpPr>
        <p:grpSpPr>
          <a:xfrm>
            <a:off x="3454356" y="6280061"/>
            <a:ext cx="4275493" cy="468279"/>
            <a:chOff x="2590767" y="4710045"/>
            <a:chExt cx="3206620" cy="351209"/>
          </a:xfrm>
        </p:grpSpPr>
        <p:grpSp>
          <p:nvGrpSpPr>
            <p:cNvPr id="16" name="Google Shape;16;p75"/>
            <p:cNvGrpSpPr/>
            <p:nvPr/>
          </p:nvGrpSpPr>
          <p:grpSpPr>
            <a:xfrm>
              <a:off x="2590767" y="4710045"/>
              <a:ext cx="3206620" cy="351209"/>
              <a:chOff x="2801603" y="4710045"/>
              <a:chExt cx="3206620" cy="351209"/>
            </a:xfrm>
          </p:grpSpPr>
          <p:pic>
            <p:nvPicPr>
              <p:cNvPr id="17" name="Google Shape;17;p75" descr="Google Shape;70;p1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01603" y="4765769"/>
                <a:ext cx="930826" cy="23976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18;p75"/>
              <p:cNvCxnSpPr/>
              <p:nvPr/>
            </p:nvCxnSpPr>
            <p:spPr>
              <a:xfrm>
                <a:off x="3897075" y="4710045"/>
                <a:ext cx="1" cy="351209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9" name="Google Shape;19;p75"/>
              <p:cNvGrpSpPr/>
              <p:nvPr/>
            </p:nvGrpSpPr>
            <p:grpSpPr>
              <a:xfrm>
                <a:off x="4049022" y="4770833"/>
                <a:ext cx="1959201" cy="229632"/>
                <a:chOff x="-1" y="0"/>
                <a:chExt cx="2612265" cy="306173"/>
              </a:xfrm>
            </p:grpSpPr>
            <p:pic>
              <p:nvPicPr>
                <p:cNvPr id="20" name="Google Shape;20;p75" descr="Picture 2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-1" y="0"/>
                  <a:ext cx="314024" cy="3061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" name="Google Shape;21;p75" descr="Picture 2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483484" y="30995"/>
                  <a:ext cx="761047" cy="2515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" name="Google Shape;22;p75" descr="Picture 2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2108667" y="26463"/>
                  <a:ext cx="503597" cy="2475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23" name="Google Shape;23;p7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62511" y="4777757"/>
              <a:ext cx="614508" cy="2296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24;p7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95578" y="6313596"/>
            <a:ext cx="716443" cy="33502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41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 userDrawn="1">
  <p:cSld name="Title and Content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3ba134979a_0_62"/>
          <p:cNvSpPr txBox="1">
            <a:spLocks noGrp="1"/>
          </p:cNvSpPr>
          <p:nvPr>
            <p:ph type="body" idx="1"/>
          </p:nvPr>
        </p:nvSpPr>
        <p:spPr>
          <a:xfrm>
            <a:off x="389625" y="1157765"/>
            <a:ext cx="11394000" cy="49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13ba134979a_0_62"/>
          <p:cNvSpPr txBox="1">
            <a:spLocks noGrp="1"/>
          </p:cNvSpPr>
          <p:nvPr>
            <p:ph type="dt" idx="10"/>
          </p:nvPr>
        </p:nvSpPr>
        <p:spPr>
          <a:xfrm>
            <a:off x="389625" y="6356351"/>
            <a:ext cx="319177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/>
              <a:t>AGU Fall Meeting 2023</a:t>
            </a:r>
          </a:p>
        </p:txBody>
      </p:sp>
      <p:sp>
        <p:nvSpPr>
          <p:cNvPr id="28" name="Google Shape;28;g13ba134979a_0_62"/>
          <p:cNvSpPr txBox="1">
            <a:spLocks noGrp="1"/>
          </p:cNvSpPr>
          <p:nvPr>
            <p:ph type="ftr" idx="11"/>
          </p:nvPr>
        </p:nvSpPr>
        <p:spPr>
          <a:xfrm>
            <a:off x="4038599" y="6356351"/>
            <a:ext cx="774502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  <p:sp>
        <p:nvSpPr>
          <p:cNvPr id="2" name="Google Shape;32;p76">
            <a:extLst>
              <a:ext uri="{FF2B5EF4-FFF2-40B4-BE49-F238E27FC236}">
                <a16:creationId xmlns:a16="http://schemas.microsoft.com/office/drawing/2014/main" id="{F41263AC-FD2A-667E-73A5-5F519187C8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29" y="76199"/>
            <a:ext cx="9923011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D91168-D19C-630E-9D98-0217080725B6}"/>
              </a:ext>
            </a:extLst>
          </p:cNvPr>
          <p:cNvCxnSpPr>
            <a:cxnSpLocks/>
          </p:cNvCxnSpPr>
          <p:nvPr userDrawn="1"/>
        </p:nvCxnSpPr>
        <p:spPr>
          <a:xfrm>
            <a:off x="292608" y="6303264"/>
            <a:ext cx="11594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91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6"/>
          <p:cNvSpPr txBox="1">
            <a:spLocks noGrp="1"/>
          </p:cNvSpPr>
          <p:nvPr>
            <p:ph type="title"/>
          </p:nvPr>
        </p:nvSpPr>
        <p:spPr>
          <a:xfrm>
            <a:off x="172529" y="76199"/>
            <a:ext cx="9923011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6"/>
          <p:cNvSpPr txBox="1">
            <a:spLocks noGrp="1"/>
          </p:cNvSpPr>
          <p:nvPr>
            <p:ph type="body" idx="1"/>
          </p:nvPr>
        </p:nvSpPr>
        <p:spPr>
          <a:xfrm>
            <a:off x="389626" y="1157765"/>
            <a:ext cx="11394057" cy="493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4194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7FB0"/>
              </a:buClr>
              <a:buSzPts val="162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67FB0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962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67FB0"/>
              </a:buClr>
              <a:buSzPts val="108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860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67FB0"/>
              </a:buClr>
              <a:buSzPts val="96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860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67FB0"/>
              </a:buClr>
              <a:buSzPts val="96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34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1_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49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f005f717a_2_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g12f005f717a_2_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marR="0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g12f005f717a_2_9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AGU Fall Meeting 2023</a:t>
            </a:r>
            <a:endParaRPr/>
          </a:p>
        </p:txBody>
      </p:sp>
      <p:sp>
        <p:nvSpPr>
          <p:cNvPr id="39" name="Google Shape;39;g12f005f717a_2_9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H11A: Advancements in Monitoring, Modeling, and Prediction of Hydrological Extremes and Their Adaptations I </a:t>
            </a:r>
            <a:endParaRPr/>
          </a:p>
        </p:txBody>
      </p:sp>
      <p:sp>
        <p:nvSpPr>
          <p:cNvPr id="40" name="Google Shape;40;g12f005f717a_2_9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0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preserve="1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267FB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1147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7FB0"/>
              </a:buClr>
              <a:buSzPts val="1260"/>
              <a:buFont typeface="Noto Sans Symbols"/>
              <a:buChar char="▪"/>
              <a:defRPr sz="1867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267FB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1147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7FB0"/>
              </a:buClr>
              <a:buSzPts val="1260"/>
              <a:buFont typeface="Noto Sans Symbols"/>
              <a:buChar char="▪"/>
              <a:defRPr sz="1867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title"/>
          </p:nvPr>
        </p:nvSpPr>
        <p:spPr>
          <a:xfrm>
            <a:off x="172529" y="76199"/>
            <a:ext cx="9923011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265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" preserve="1">
  <p:cSld name="1_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05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CA96-734D-704D-A9CA-6E41CCE5D0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8" y="1244457"/>
            <a:ext cx="11476182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cap="all" baseline="0">
                <a:solidFill>
                  <a:schemeClr val="accent1"/>
                </a:solidFill>
                <a:latin typeface="Montserrat" pitchFamily="2" charset="77"/>
                <a:cs typeface="Montserrat" pitchFamily="2" charset="77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7949C-F84E-0942-9DCB-FD1FE5FE1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218" y="2581131"/>
            <a:ext cx="11565081" cy="3286270"/>
          </a:xfrm>
          <a:prstGeom prst="rect">
            <a:avLst/>
          </a:prstGeom>
        </p:spPr>
        <p:txBody>
          <a:bodyPr/>
          <a:lstStyle>
            <a:lvl1pPr>
              <a:defRPr sz="2400" b="0" i="0">
                <a:ln>
                  <a:solidFill>
                    <a:schemeClr val="accent5"/>
                  </a:solidFill>
                </a:ln>
                <a:solidFill>
                  <a:schemeClr val="tx1"/>
                </a:solidFill>
                <a:latin typeface="Montserrat Light" pitchFamily="2" charset="77"/>
              </a:defRPr>
            </a:lvl1pPr>
            <a:lvl2pPr>
              <a:defRPr sz="2400" b="0" i="0">
                <a:ln>
                  <a:solidFill>
                    <a:schemeClr val="accent5"/>
                  </a:solidFill>
                </a:ln>
                <a:solidFill>
                  <a:schemeClr val="tx1"/>
                </a:solidFill>
                <a:latin typeface="Montserrat Light" pitchFamily="2" charset="77"/>
              </a:defRPr>
            </a:lvl2pPr>
            <a:lvl3pPr>
              <a:defRPr sz="2400" b="0" i="0">
                <a:ln>
                  <a:solidFill>
                    <a:schemeClr val="accent5"/>
                  </a:solidFill>
                </a:ln>
                <a:solidFill>
                  <a:schemeClr val="tx1"/>
                </a:solidFill>
                <a:latin typeface="Montserrat Light" pitchFamily="2" charset="77"/>
              </a:defRPr>
            </a:lvl3pPr>
            <a:lvl4pPr>
              <a:defRPr sz="2400" b="0" i="0">
                <a:ln>
                  <a:solidFill>
                    <a:schemeClr val="accent5"/>
                  </a:solidFill>
                </a:ln>
                <a:solidFill>
                  <a:schemeClr val="tx1"/>
                </a:solidFill>
                <a:latin typeface="Montserrat Light" pitchFamily="2" charset="77"/>
              </a:defRPr>
            </a:lvl4pPr>
            <a:lvl5pPr>
              <a:defRPr sz="2400" b="0" i="0">
                <a:ln>
                  <a:solidFill>
                    <a:schemeClr val="accent5"/>
                  </a:solidFill>
                </a:ln>
                <a:solidFill>
                  <a:schemeClr val="tx1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04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073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-506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2769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5281/zenodo.7025989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fthymios.nikolopoulos@rutgers.edu" TargetMode="External"/><Relationship Id="rId5" Type="http://schemas.openxmlformats.org/officeDocument/2006/relationships/hyperlink" Target="https://ahwa.lab.uiowa.edu/" TargetMode="External"/><Relationship Id="rId4" Type="http://schemas.openxmlformats.org/officeDocument/2006/relationships/hyperlink" Target="mailto:Humberto-vergaraarrieta@uiowa.edu" TargetMode="External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image" Target="../media/image28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16.gif"/><Relationship Id="rId10" Type="http://schemas.openxmlformats.org/officeDocument/2006/relationships/image" Target="../media/image24.jpeg"/><Relationship Id="rId19" Type="http://schemas.openxmlformats.org/officeDocument/2006/relationships/image" Target="../media/image2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5194/gmd-12-4185-2019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563FE6-DAC0-E66D-DE63-CD20B4CFE006}"/>
              </a:ext>
            </a:extLst>
          </p:cNvPr>
          <p:cNvSpPr txBox="1"/>
          <p:nvPr/>
        </p:nvSpPr>
        <p:spPr>
          <a:xfrm>
            <a:off x="393434" y="1081305"/>
            <a:ext cx="1077887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400" b="1" i="1">
                <a:solidFill>
                  <a:srgbClr val="FFFFFF"/>
                </a:solidFill>
              </a:rPr>
              <a:t>Improving Flash Flood Monitoring and Forecasting Capabilities in West Africa with Satellite Observations and Precipitation Forecasts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6F1D6-73B8-9194-8F94-F10F37BB1D19}"/>
              </a:ext>
            </a:extLst>
          </p:cNvPr>
          <p:cNvSpPr txBox="1"/>
          <p:nvPr/>
        </p:nvSpPr>
        <p:spPr>
          <a:xfrm>
            <a:off x="393434" y="3973465"/>
            <a:ext cx="10527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Humberto Vergara,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Vanessa Robledo, Gonzalo </a:t>
            </a:r>
            <a:r>
              <a:rPr lang="en-US" sz="280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Forero</a:t>
            </a:r>
            <a:endParaRPr lang="en-US" sz="2800">
              <a:solidFill>
                <a:schemeClr val="bg2">
                  <a:lumMod val="20000"/>
                  <a:lumOff val="80000"/>
                </a:schemeClr>
              </a:solidFill>
              <a:effectLst/>
              <a:latin typeface="Khmer M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C9945-F1B3-9AE0-8B7A-78A7BEC1512B}"/>
              </a:ext>
            </a:extLst>
          </p:cNvPr>
          <p:cNvSpPr txBox="1"/>
          <p:nvPr/>
        </p:nvSpPr>
        <p:spPr>
          <a:xfrm>
            <a:off x="9341964" y="5712643"/>
            <a:ext cx="2755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solidFill>
                  <a:schemeClr val="bg2">
                    <a:lumMod val="20000"/>
                    <a:lumOff val="80000"/>
                  </a:schemeClr>
                </a:solidFill>
              </a:rPr>
              <a:t>December 11, 2023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64DDF8-2049-D757-F413-FC2ADAA4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336" y="6203714"/>
            <a:ext cx="840590" cy="5463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72ADB-9339-02D7-D874-D6D5A9A39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503" y="6188846"/>
            <a:ext cx="882266" cy="595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C5DB1B-F81C-D7B9-7BFC-84B7E66224B2}"/>
              </a:ext>
            </a:extLst>
          </p:cNvPr>
          <p:cNvSpPr txBox="1"/>
          <p:nvPr/>
        </p:nvSpPr>
        <p:spPr>
          <a:xfrm>
            <a:off x="426543" y="4461640"/>
            <a:ext cx="798265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Efthymios</a:t>
            </a:r>
            <a:r>
              <a:rPr lang="en-US" sz="2000" b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 Nikolopoulos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, Abigail Jones, Ankita </a:t>
            </a:r>
            <a:r>
              <a:rPr lang="en-US" sz="200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Kukrety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Khmer MN" pitchFamily="2" charset="0"/>
              </a:rPr>
              <a:t>,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Rutgers</a:t>
            </a:r>
          </a:p>
          <a:p>
            <a:r>
              <a:rPr lang="en-US" sz="2000" b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Georgios Anagnostopoulos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Khmer MN" pitchFamily="2" charset="0"/>
              </a:rPr>
              <a:t>, </a:t>
            </a:r>
            <a:r>
              <a:rPr lang="en-US" sz="2000" err="1">
                <a:solidFill>
                  <a:schemeClr val="bg2">
                    <a:lumMod val="20000"/>
                    <a:lumOff val="80000"/>
                  </a:schemeClr>
                </a:solidFill>
                <a:latin typeface="Khmer MN" pitchFamily="2" charset="0"/>
              </a:rPr>
              <a:t>Akshay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Khmer MN" pitchFamily="2" charset="0"/>
              </a:rPr>
              <a:t> </a:t>
            </a:r>
            <a:r>
              <a:rPr lang="en-US" sz="2000" err="1">
                <a:solidFill>
                  <a:schemeClr val="bg2">
                    <a:lumMod val="20000"/>
                    <a:lumOff val="80000"/>
                  </a:schemeClr>
                </a:solidFill>
                <a:latin typeface="Khmer MN" pitchFamily="2" charset="0"/>
              </a:rPr>
              <a:t>Aravamudan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Khmer MN" pitchFamily="2" charset="0"/>
              </a:rPr>
              <a:t>, Xi Zhang, FIT</a:t>
            </a:r>
            <a:endParaRPr lang="en-US" sz="2000">
              <a:solidFill>
                <a:schemeClr val="bg2">
                  <a:lumMod val="20000"/>
                  <a:lumOff val="80000"/>
                </a:schemeClr>
              </a:solidFill>
              <a:effectLst/>
              <a:latin typeface="Khmer MN" pitchFamily="2" charset="0"/>
            </a:endParaRPr>
          </a:p>
          <a:p>
            <a:r>
              <a:rPr lang="en-US" sz="2000" b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Viviana </a:t>
            </a:r>
            <a:r>
              <a:rPr lang="en-US" sz="2000" b="1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Maggioni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, </a:t>
            </a:r>
            <a:r>
              <a:rPr lang="en-US" sz="200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Malihe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 Nasibi, GMU</a:t>
            </a:r>
          </a:p>
          <a:p>
            <a:r>
              <a:rPr lang="en-US" sz="2000" b="1">
                <a:solidFill>
                  <a:schemeClr val="bg2">
                    <a:lumMod val="20000"/>
                    <a:lumOff val="80000"/>
                  </a:schemeClr>
                </a:solidFill>
                <a:latin typeface="Khmer MN" pitchFamily="2" charset="0"/>
              </a:rPr>
              <a:t>Jonathan J. Gourley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Khmer MN" pitchFamily="2" charset="0"/>
              </a:rPr>
              <a:t>, NOAA NSSL</a:t>
            </a:r>
          </a:p>
          <a:p>
            <a:r>
              <a:rPr lang="en-US" sz="2000" b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Abdou </a:t>
            </a:r>
            <a:r>
              <a:rPr lang="en-US" sz="2000" b="1">
                <a:solidFill>
                  <a:schemeClr val="bg2">
                    <a:lumMod val="20000"/>
                    <a:lumOff val="80000"/>
                  </a:schemeClr>
                </a:solidFill>
                <a:latin typeface="Khmer MN" pitchFamily="2" charset="0"/>
              </a:rPr>
              <a:t>Ali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Khmer MN" pitchFamily="2" charset="0"/>
              </a:rPr>
              <a:t>, AGRHYMET</a:t>
            </a:r>
            <a:endParaRPr lang="en-US" sz="2000">
              <a:solidFill>
                <a:schemeClr val="bg2">
                  <a:lumMod val="20000"/>
                  <a:lumOff val="80000"/>
                </a:schemeClr>
              </a:solidFill>
              <a:effectLst/>
              <a:latin typeface="Khmer MN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928B0D-D016-7C11-9B83-8BC3932B1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509" y="3582812"/>
            <a:ext cx="3034057" cy="18277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E4A8C0-7FAD-EA9D-878E-6E67755C2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452" y="6286714"/>
            <a:ext cx="1383512" cy="410132"/>
          </a:xfrm>
          <a:prstGeom prst="rect">
            <a:avLst/>
          </a:prstGeom>
        </p:spPr>
      </p:pic>
      <p:pic>
        <p:nvPicPr>
          <p:cNvPr id="18" name="Google Shape;91;p1" descr="http://www.nssl.noaa.gov/projects/debrisflow09/NSSL_small_transparant.gif">
            <a:extLst>
              <a:ext uri="{FF2B5EF4-FFF2-40B4-BE49-F238E27FC236}">
                <a16:creationId xmlns:a16="http://schemas.microsoft.com/office/drawing/2014/main" id="{957D070D-A13C-16DF-9FB6-220230084FF7}"/>
              </a:ext>
            </a:extLst>
          </p:cNvPr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97899" y="6222396"/>
            <a:ext cx="599833" cy="610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13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56"/>
    </mc:Choice>
    <mc:Fallback>
      <p:transition spd="slow" advTm="153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>
            <a:extLst>
              <a:ext uri="{FF2B5EF4-FFF2-40B4-BE49-F238E27FC236}">
                <a16:creationId xmlns:a16="http://schemas.microsoft.com/office/drawing/2014/main" id="{64744BD4-0997-8ABB-7D2D-55EC73BE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9" y="76199"/>
            <a:ext cx="10822573" cy="836613"/>
          </a:xfrm>
        </p:spPr>
        <p:txBody>
          <a:bodyPr/>
          <a:lstStyle/>
          <a:p>
            <a:r>
              <a:rPr lang="en-US" sz="3200"/>
              <a:t>Establishing a robust baseline for short-term QPFs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891040B4-1EAA-FD33-61B3-CD312D3F12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ctr"/>
            <a:r>
              <a:rPr lang="en-US"/>
              <a:t>AGU Fall Meeting 2023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6AE1F78-0D61-282F-646D-BBB4F11874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E4B24-454F-CB83-36F8-AD301BAE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8513" y="1011135"/>
            <a:ext cx="11805316" cy="52421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82E00D-A72D-0CF8-BEFF-0BA692147A48}"/>
              </a:ext>
            </a:extLst>
          </p:cNvPr>
          <p:cNvSpPr txBox="1"/>
          <p:nvPr/>
        </p:nvSpPr>
        <p:spPr>
          <a:xfrm>
            <a:off x="8750710" y="2339462"/>
            <a:ext cx="2664542" cy="338554"/>
          </a:xfrm>
          <a:prstGeom prst="rect">
            <a:avLst/>
          </a:prstGeom>
          <a:noFill/>
          <a:ln>
            <a:solidFill>
              <a:srgbClr val="003F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Drainage Area = ~ 2 km</a:t>
            </a:r>
            <a:r>
              <a:rPr lang="en-US" sz="1600" baseline="3000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90B70-99C0-76AE-FC68-F77472408D8F}"/>
              </a:ext>
            </a:extLst>
          </p:cNvPr>
          <p:cNvSpPr txBox="1"/>
          <p:nvPr/>
        </p:nvSpPr>
        <p:spPr>
          <a:xfrm>
            <a:off x="10392759" y="4110743"/>
            <a:ext cx="12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C000"/>
                </a:solidFill>
              </a:rPr>
              <a:t>FF Likely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3B078-B912-3352-434F-9BAA04A5ED06}"/>
              </a:ext>
            </a:extLst>
          </p:cNvPr>
          <p:cNvSpPr txBox="1"/>
          <p:nvPr/>
        </p:nvSpPr>
        <p:spPr>
          <a:xfrm>
            <a:off x="10171746" y="2987147"/>
            <a:ext cx="181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FF Very Likely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60F19-7DF8-6B7A-5C96-EABBBEE82B58}"/>
              </a:ext>
            </a:extLst>
          </p:cNvPr>
          <p:cNvCxnSpPr/>
          <p:nvPr/>
        </p:nvCxnSpPr>
        <p:spPr>
          <a:xfrm flipH="1">
            <a:off x="639098" y="3356479"/>
            <a:ext cx="113174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5F9999-B754-C789-5521-7C56672BE562}"/>
              </a:ext>
            </a:extLst>
          </p:cNvPr>
          <p:cNvCxnSpPr/>
          <p:nvPr/>
        </p:nvCxnSpPr>
        <p:spPr>
          <a:xfrm flipH="1">
            <a:off x="629266" y="4529235"/>
            <a:ext cx="1131743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1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0"/>
    </mc:Choice>
    <mc:Fallback>
      <p:transition spd="slow" advTm="689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ABD86F-2925-262B-56EF-2E965A7EE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86" y="2077195"/>
            <a:ext cx="4446014" cy="2240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F7D8D1-B7AD-08D9-9468-C3B177F7D7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291235"/>
                  </p:ext>
                </p:extLst>
              </p:nvPr>
            </p:nvGraphicFramePr>
            <p:xfrm>
              <a:off x="9142500" y="2141933"/>
              <a:ext cx="2845377" cy="2045742"/>
            </p:xfrm>
            <a:graphic>
              <a:graphicData uri="http://schemas.openxmlformats.org/drawingml/2006/table">
                <a:tbl>
                  <a:tblPr>
                    <a:tableStyleId>{3C2FFA5D-87B4-456A-9821-1D502468CF0F}</a:tableStyleId>
                  </a:tblPr>
                  <a:tblGrid>
                    <a:gridCol w="2011362">
                      <a:extLst>
                        <a:ext uri="{9D8B030D-6E8A-4147-A177-3AD203B41FA5}">
                          <a16:colId xmlns:a16="http://schemas.microsoft.com/office/drawing/2014/main" val="552621825"/>
                        </a:ext>
                      </a:extLst>
                    </a:gridCol>
                    <a:gridCol w="834015">
                      <a:extLst>
                        <a:ext uri="{9D8B030D-6E8A-4147-A177-3AD203B41FA5}">
                          <a16:colId xmlns:a16="http://schemas.microsoft.com/office/drawing/2014/main" val="1751847737"/>
                        </a:ext>
                      </a:extLst>
                    </a:gridCol>
                  </a:tblGrid>
                  <a:tr h="30265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Duration (</a:t>
                          </a:r>
                          <a:r>
                            <a:rPr lang="en-US" sz="1200" b="1" u="none" strike="noStrike" err="1">
                              <a:effectLst/>
                            </a:rPr>
                            <a:t>hr</a:t>
                          </a:r>
                          <a:r>
                            <a:rPr lang="en-US" sz="1200" b="1" u="none" strike="noStrike">
                              <a:effectLst/>
                            </a:rPr>
                            <a:t>)</a:t>
                          </a:r>
                          <a:endParaRPr lang="en-US" sz="12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7306546"/>
                      </a:ext>
                    </a:extLst>
                  </a:tr>
                  <a:tr h="30265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Distance (km)</a:t>
                          </a:r>
                          <a:endParaRPr lang="en-US" sz="12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1,754.37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74168813"/>
                      </a:ext>
                    </a:extLst>
                  </a:tr>
                  <a:tr h="30265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Mean velocity (km/</a:t>
                          </a:r>
                          <a:r>
                            <a:rPr lang="en-US" sz="1200" b="1" u="none" strike="noStrike" err="1">
                              <a:effectLst/>
                            </a:rPr>
                            <a:t>hr</a:t>
                          </a:r>
                          <a:r>
                            <a:rPr lang="en-US" sz="1200" b="1" u="none" strike="noStrike">
                              <a:effectLst/>
                            </a:rPr>
                            <a:t>)</a:t>
                          </a:r>
                          <a:endParaRPr lang="en-US" sz="12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73.24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98571748"/>
                      </a:ext>
                    </a:extLst>
                  </a:tr>
                  <a:tr h="30265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Mean area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𝐤𝐦</m:t>
                              </m:r>
                              <m:r>
                                <a:rPr lang="en-US" sz="1200" b="1" i="0" u="none" strike="noStrike" baseline="300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r>
                            <a:rPr lang="en-US" sz="1200" b="1" u="none" strike="noStrike">
                              <a:effectLst/>
                            </a:rPr>
                            <a:t>)</a:t>
                          </a:r>
                          <a:endParaRPr lang="en-US" sz="1200" b="1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227,897.63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95859633"/>
                      </a:ext>
                    </a:extLst>
                  </a:tr>
                  <a:tr h="41756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Mean precipitation (mm/</a:t>
                          </a:r>
                          <a:r>
                            <a:rPr lang="en-US" sz="1200" b="1" u="none" strike="noStrike" err="1">
                              <a:effectLst/>
                            </a:rPr>
                            <a:t>hr</a:t>
                          </a:r>
                          <a:r>
                            <a:rPr lang="en-US" sz="1200" b="1" u="none" strike="noStrike">
                              <a:effectLst/>
                            </a:rPr>
                            <a:t>)</a:t>
                          </a:r>
                          <a:endParaRPr lang="en-US" sz="12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 Light" panose="020F03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7.39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75391072"/>
                      </a:ext>
                    </a:extLst>
                  </a:tr>
                  <a:tr h="41756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Max precipitation (mm/</a:t>
                          </a:r>
                          <a:r>
                            <a:rPr lang="en-US" sz="1200" b="1" u="none" strike="noStrike" err="1">
                              <a:effectLst/>
                            </a:rPr>
                            <a:t>hr</a:t>
                          </a:r>
                          <a:r>
                            <a:rPr lang="en-US" sz="1200" b="1" u="none" strike="noStrike">
                              <a:effectLst/>
                            </a:rPr>
                            <a:t>)</a:t>
                          </a:r>
                          <a:endParaRPr lang="en-US" sz="12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 Light" panose="020F03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63.42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166651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F7D8D1-B7AD-08D9-9468-C3B177F7D7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291235"/>
                  </p:ext>
                </p:extLst>
              </p:nvPr>
            </p:nvGraphicFramePr>
            <p:xfrm>
              <a:off x="9142500" y="2141933"/>
              <a:ext cx="2845377" cy="2045742"/>
            </p:xfrm>
            <a:graphic>
              <a:graphicData uri="http://schemas.openxmlformats.org/drawingml/2006/table">
                <a:tbl>
                  <a:tblPr>
                    <a:tableStyleId>{3C2FFA5D-87B4-456A-9821-1D502468CF0F}</a:tableStyleId>
                  </a:tblPr>
                  <a:tblGrid>
                    <a:gridCol w="2011362">
                      <a:extLst>
                        <a:ext uri="{9D8B030D-6E8A-4147-A177-3AD203B41FA5}">
                          <a16:colId xmlns:a16="http://schemas.microsoft.com/office/drawing/2014/main" val="552621825"/>
                        </a:ext>
                      </a:extLst>
                    </a:gridCol>
                    <a:gridCol w="834015">
                      <a:extLst>
                        <a:ext uri="{9D8B030D-6E8A-4147-A177-3AD203B41FA5}">
                          <a16:colId xmlns:a16="http://schemas.microsoft.com/office/drawing/2014/main" val="1751847737"/>
                        </a:ext>
                      </a:extLst>
                    </a:gridCol>
                  </a:tblGrid>
                  <a:tr h="30265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Duration (</a:t>
                          </a:r>
                          <a:r>
                            <a:rPr lang="en-US" sz="1200" b="1" u="none" strike="noStrike" err="1">
                              <a:effectLst/>
                            </a:rPr>
                            <a:t>hr</a:t>
                          </a:r>
                          <a:r>
                            <a:rPr lang="en-US" sz="1200" b="1" u="none" strike="noStrike">
                              <a:effectLst/>
                            </a:rPr>
                            <a:t>)</a:t>
                          </a:r>
                          <a:endParaRPr lang="en-US" sz="12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7306546"/>
                      </a:ext>
                    </a:extLst>
                  </a:tr>
                  <a:tr h="30265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Distance (km)</a:t>
                          </a:r>
                          <a:endParaRPr lang="en-US" sz="12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1,754.37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74168813"/>
                      </a:ext>
                    </a:extLst>
                  </a:tr>
                  <a:tr h="30265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Mean velocity (km/</a:t>
                          </a:r>
                          <a:r>
                            <a:rPr lang="en-US" sz="1200" b="1" u="none" strike="noStrike" err="1">
                              <a:effectLst/>
                            </a:rPr>
                            <a:t>hr</a:t>
                          </a:r>
                          <a:r>
                            <a:rPr lang="en-US" sz="1200" b="1" u="none" strike="noStrike">
                              <a:effectLst/>
                            </a:rPr>
                            <a:t>)</a:t>
                          </a:r>
                          <a:endParaRPr lang="en-US" sz="12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73.24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98571748"/>
                      </a:ext>
                    </a:extLst>
                  </a:tr>
                  <a:tr h="3026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887" t="-308333" r="-4465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227,897.63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95859633"/>
                      </a:ext>
                    </a:extLst>
                  </a:tr>
                  <a:tr h="41756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Mean precipitation (mm/</a:t>
                          </a:r>
                          <a:r>
                            <a:rPr lang="en-US" sz="1200" b="1" u="none" strike="noStrike" err="1">
                              <a:effectLst/>
                            </a:rPr>
                            <a:t>hr</a:t>
                          </a:r>
                          <a:r>
                            <a:rPr lang="en-US" sz="1200" b="1" u="none" strike="noStrike">
                              <a:effectLst/>
                            </a:rPr>
                            <a:t>)</a:t>
                          </a:r>
                          <a:endParaRPr lang="en-US" sz="12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 Light" panose="020F03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7.39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75391072"/>
                      </a:ext>
                    </a:extLst>
                  </a:tr>
                  <a:tr h="41756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>
                              <a:effectLst/>
                            </a:rPr>
                            <a:t>Max precipitation (mm/</a:t>
                          </a:r>
                          <a:r>
                            <a:rPr lang="en-US" sz="1200" b="1" u="none" strike="noStrike" err="1">
                              <a:effectLst/>
                            </a:rPr>
                            <a:t>hr</a:t>
                          </a:r>
                          <a:r>
                            <a:rPr lang="en-US" sz="1200" b="1" u="none" strike="noStrike">
                              <a:effectLst/>
                            </a:rPr>
                            <a:t>)</a:t>
                          </a:r>
                          <a:endParaRPr lang="en-US" sz="12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 Light" panose="020F03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63.42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166651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Imagen 1" descr="Imagen que contiene nombre de la empresa&#10;&#10;Descripción generada automáticamente">
            <a:extLst>
              <a:ext uri="{FF2B5EF4-FFF2-40B4-BE49-F238E27FC236}">
                <a16:creationId xmlns:a16="http://schemas.microsoft.com/office/drawing/2014/main" id="{A6A63CBB-D67F-AD13-8EF4-729C0BA9D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848" y="4369744"/>
            <a:ext cx="3307370" cy="7199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752E905-62DC-A931-D5FA-DBD55B58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92" y="46956"/>
            <a:ext cx="10354222" cy="836613"/>
          </a:xfrm>
        </p:spPr>
        <p:txBody>
          <a:bodyPr/>
          <a:lstStyle/>
          <a:p>
            <a:r>
              <a:rPr lang="en-US" sz="3200"/>
              <a:t>Understanding flash flood predictability in WA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CACD5-6846-8825-B30E-9D957C31DE12}"/>
              </a:ext>
            </a:extLst>
          </p:cNvPr>
          <p:cNvSpPr txBox="1"/>
          <p:nvPr/>
        </p:nvSpPr>
        <p:spPr>
          <a:xfrm>
            <a:off x="4738430" y="5493836"/>
            <a:ext cx="71136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b="0" i="0" u="none" strike="noStrike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Ramírez-Cardona, A., </a:t>
            </a:r>
            <a:r>
              <a:rPr lang="en-US" sz="1000" b="1" i="0" u="none" strike="noStrike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Robledo, V.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sz="1000" b="0" i="0" u="none" strike="noStrike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Rendón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 A., </a:t>
            </a:r>
            <a:r>
              <a:rPr lang="en-US" sz="1000" b="0" i="0" u="none" strike="noStrike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Henao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 J. J., Hernandez, K. S., Rios, S. G., Mejia, J. F. (2022). Algorithm for Tracking Convective Systems (ATRACKCS) (v.1.0), </a:t>
            </a:r>
            <a:r>
              <a:rPr lang="en-US" sz="1000" b="0" i="1" u="none" strike="noStrike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Zenodo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  </a:t>
            </a:r>
            <a:r>
              <a:rPr lang="en-US" sz="1000" b="0" i="0" u="sng">
                <a:solidFill>
                  <a:srgbClr val="2EA3F2"/>
                </a:solidFill>
                <a:effectLst/>
                <a:latin typeface="Open Sans" panose="020B0606030504020204" pitchFamily="34" charset="0"/>
                <a:hlinkClick r:id="rId6"/>
              </a:rPr>
              <a:t>10.5281/zenodo.7025989</a:t>
            </a:r>
            <a:br>
              <a:rPr lang="en-US" sz="1000" b="0" i="0" u="sng">
                <a:solidFill>
                  <a:srgbClr val="2EA3F2"/>
                </a:solidFill>
                <a:effectLst/>
                <a:latin typeface="Open Sans" panose="020B0606030504020204" pitchFamily="34" charset="0"/>
              </a:rPr>
            </a:br>
            <a:endParaRPr lang="en-US" sz="1000" b="0" i="0" u="sng">
              <a:solidFill>
                <a:srgbClr val="2EA3F2"/>
              </a:solidFill>
              <a:effectLst/>
              <a:latin typeface="Open Sans" panose="020B0606030504020204" pitchFamily="34" charset="0"/>
            </a:endParaRPr>
          </a:p>
          <a:p>
            <a:pPr algn="r"/>
            <a:r>
              <a:rPr lang="en-US"/>
              <a:t>https://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alramirezca</a:t>
            </a:r>
            <a:r>
              <a:rPr lang="en-US"/>
              <a:t>/ATRACKCS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36F4244-8F86-7C70-CA49-E0628C6AFB0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ctr"/>
            <a:r>
              <a:rPr lang="en-US"/>
              <a:t>AGU Fall Meeting 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27397A-DE8E-A77D-FF10-3AC50399736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4474AF-22C1-A23D-08F8-B92F6517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2" y="946197"/>
            <a:ext cx="3967568" cy="5316429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9E1C2B54-B045-3A27-5DDC-A62D3EF78B76}"/>
              </a:ext>
            </a:extLst>
          </p:cNvPr>
          <p:cNvSpPr/>
          <p:nvPr/>
        </p:nvSpPr>
        <p:spPr>
          <a:xfrm>
            <a:off x="4958576" y="4336571"/>
            <a:ext cx="434529" cy="200170"/>
          </a:xfrm>
          <a:custGeom>
            <a:avLst/>
            <a:gdLst>
              <a:gd name="connsiteX0" fmla="*/ 37170 w 676507"/>
              <a:gd name="connsiteY0" fmla="*/ 96644 h 364274"/>
              <a:gd name="connsiteX1" fmla="*/ 267629 w 676507"/>
              <a:gd name="connsiteY1" fmla="*/ 0 h 364274"/>
              <a:gd name="connsiteX2" fmla="*/ 594731 w 676507"/>
              <a:gd name="connsiteY2" fmla="*/ 89210 h 364274"/>
              <a:gd name="connsiteX3" fmla="*/ 676507 w 676507"/>
              <a:gd name="connsiteY3" fmla="*/ 260195 h 364274"/>
              <a:gd name="connsiteX4" fmla="*/ 438614 w 676507"/>
              <a:gd name="connsiteY4" fmla="*/ 356839 h 364274"/>
              <a:gd name="connsiteX5" fmla="*/ 66907 w 676507"/>
              <a:gd name="connsiteY5" fmla="*/ 364274 h 364274"/>
              <a:gd name="connsiteX6" fmla="*/ 0 w 676507"/>
              <a:gd name="connsiteY6" fmla="*/ 163552 h 364274"/>
              <a:gd name="connsiteX7" fmla="*/ 37170 w 676507"/>
              <a:gd name="connsiteY7" fmla="*/ 96644 h 3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507" h="364274">
                <a:moveTo>
                  <a:pt x="37170" y="96644"/>
                </a:moveTo>
                <a:lnTo>
                  <a:pt x="267629" y="0"/>
                </a:lnTo>
                <a:lnTo>
                  <a:pt x="594731" y="89210"/>
                </a:lnTo>
                <a:lnTo>
                  <a:pt x="676507" y="260195"/>
                </a:lnTo>
                <a:lnTo>
                  <a:pt x="438614" y="356839"/>
                </a:lnTo>
                <a:lnTo>
                  <a:pt x="66907" y="364274"/>
                </a:lnTo>
                <a:lnTo>
                  <a:pt x="0" y="163552"/>
                </a:lnTo>
                <a:lnTo>
                  <a:pt x="37170" y="96644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69A92C-E3D7-6EA3-F1A1-EBBB4162C7FA}"/>
              </a:ext>
            </a:extLst>
          </p:cNvPr>
          <p:cNvSpPr txBox="1"/>
          <p:nvPr/>
        </p:nvSpPr>
        <p:spPr>
          <a:xfrm>
            <a:off x="5448862" y="4319628"/>
            <a:ext cx="2728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Max. </a:t>
            </a:r>
            <a:r>
              <a:rPr lang="en-US" sz="1200" err="1"/>
              <a:t>Precip</a:t>
            </a:r>
            <a:r>
              <a:rPr lang="en-US" sz="1200"/>
              <a:t>. rates on current track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3F2A45-5AC7-3488-0FFC-25A35951E0CF}"/>
              </a:ext>
            </a:extLst>
          </p:cNvPr>
          <p:cNvSpPr txBox="1"/>
          <p:nvPr/>
        </p:nvSpPr>
        <p:spPr>
          <a:xfrm>
            <a:off x="5448861" y="4550443"/>
            <a:ext cx="2728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Individual storm objects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BAADE24-AE79-A0B2-5F08-A5E99D27AB88}"/>
              </a:ext>
            </a:extLst>
          </p:cNvPr>
          <p:cNvSpPr/>
          <p:nvPr/>
        </p:nvSpPr>
        <p:spPr>
          <a:xfrm>
            <a:off x="4971402" y="4602297"/>
            <a:ext cx="434529" cy="200169"/>
          </a:xfrm>
          <a:custGeom>
            <a:avLst/>
            <a:gdLst>
              <a:gd name="connsiteX0" fmla="*/ 37170 w 676507"/>
              <a:gd name="connsiteY0" fmla="*/ 96644 h 364274"/>
              <a:gd name="connsiteX1" fmla="*/ 267629 w 676507"/>
              <a:gd name="connsiteY1" fmla="*/ 0 h 364274"/>
              <a:gd name="connsiteX2" fmla="*/ 594731 w 676507"/>
              <a:gd name="connsiteY2" fmla="*/ 89210 h 364274"/>
              <a:gd name="connsiteX3" fmla="*/ 676507 w 676507"/>
              <a:gd name="connsiteY3" fmla="*/ 260195 h 364274"/>
              <a:gd name="connsiteX4" fmla="*/ 438614 w 676507"/>
              <a:gd name="connsiteY4" fmla="*/ 356839 h 364274"/>
              <a:gd name="connsiteX5" fmla="*/ 66907 w 676507"/>
              <a:gd name="connsiteY5" fmla="*/ 364274 h 364274"/>
              <a:gd name="connsiteX6" fmla="*/ 0 w 676507"/>
              <a:gd name="connsiteY6" fmla="*/ 163552 h 364274"/>
              <a:gd name="connsiteX7" fmla="*/ 37170 w 676507"/>
              <a:gd name="connsiteY7" fmla="*/ 96644 h 3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507" h="364274">
                <a:moveTo>
                  <a:pt x="37170" y="96644"/>
                </a:moveTo>
                <a:lnTo>
                  <a:pt x="267629" y="0"/>
                </a:lnTo>
                <a:lnTo>
                  <a:pt x="594731" y="89210"/>
                </a:lnTo>
                <a:lnTo>
                  <a:pt x="676507" y="260195"/>
                </a:lnTo>
                <a:lnTo>
                  <a:pt x="438614" y="356839"/>
                </a:lnTo>
                <a:lnTo>
                  <a:pt x="66907" y="364274"/>
                </a:lnTo>
                <a:lnTo>
                  <a:pt x="0" y="163552"/>
                </a:lnTo>
                <a:lnTo>
                  <a:pt x="37170" y="96644"/>
                </a:ln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C15DC9-F5A4-22F3-C79F-F9AD97DDCD3B}"/>
              </a:ext>
            </a:extLst>
          </p:cNvPr>
          <p:cNvSpPr txBox="1"/>
          <p:nvPr/>
        </p:nvSpPr>
        <p:spPr>
          <a:xfrm>
            <a:off x="5448861" y="4800529"/>
            <a:ext cx="2728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Estimated track from centroids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56B31416-D07C-5015-00AC-6C26B89D3675}"/>
              </a:ext>
            </a:extLst>
          </p:cNvPr>
          <p:cNvSpPr/>
          <p:nvPr/>
        </p:nvSpPr>
        <p:spPr>
          <a:xfrm>
            <a:off x="5010247" y="4899110"/>
            <a:ext cx="446049" cy="96644"/>
          </a:xfrm>
          <a:custGeom>
            <a:avLst/>
            <a:gdLst>
              <a:gd name="connsiteX0" fmla="*/ 0 w 446049"/>
              <a:gd name="connsiteY0" fmla="*/ 0 h 96644"/>
              <a:gd name="connsiteX1" fmla="*/ 44605 w 446049"/>
              <a:gd name="connsiteY1" fmla="*/ 59473 h 96644"/>
              <a:gd name="connsiteX2" fmla="*/ 74342 w 446049"/>
              <a:gd name="connsiteY2" fmla="*/ 96644 h 96644"/>
              <a:gd name="connsiteX3" fmla="*/ 111513 w 446049"/>
              <a:gd name="connsiteY3" fmla="*/ 66907 h 96644"/>
              <a:gd name="connsiteX4" fmla="*/ 126381 w 446049"/>
              <a:gd name="connsiteY4" fmla="*/ 44605 h 96644"/>
              <a:gd name="connsiteX5" fmla="*/ 148683 w 446049"/>
              <a:gd name="connsiteY5" fmla="*/ 37171 h 96644"/>
              <a:gd name="connsiteX6" fmla="*/ 185854 w 446049"/>
              <a:gd name="connsiteY6" fmla="*/ 89210 h 96644"/>
              <a:gd name="connsiteX7" fmla="*/ 208156 w 446049"/>
              <a:gd name="connsiteY7" fmla="*/ 81775 h 96644"/>
              <a:gd name="connsiteX8" fmla="*/ 223025 w 446049"/>
              <a:gd name="connsiteY8" fmla="*/ 52039 h 96644"/>
              <a:gd name="connsiteX9" fmla="*/ 245327 w 446049"/>
              <a:gd name="connsiteY9" fmla="*/ 22302 h 96644"/>
              <a:gd name="connsiteX10" fmla="*/ 260195 w 446049"/>
              <a:gd name="connsiteY10" fmla="*/ 0 h 96644"/>
              <a:gd name="connsiteX11" fmla="*/ 289932 w 446049"/>
              <a:gd name="connsiteY11" fmla="*/ 44605 h 96644"/>
              <a:gd name="connsiteX12" fmla="*/ 304800 w 446049"/>
              <a:gd name="connsiteY12" fmla="*/ 66907 h 96644"/>
              <a:gd name="connsiteX13" fmla="*/ 319669 w 446049"/>
              <a:gd name="connsiteY13" fmla="*/ 81775 h 96644"/>
              <a:gd name="connsiteX14" fmla="*/ 341971 w 446049"/>
              <a:gd name="connsiteY14" fmla="*/ 44605 h 96644"/>
              <a:gd name="connsiteX15" fmla="*/ 371708 w 446049"/>
              <a:gd name="connsiteY15" fmla="*/ 14868 h 96644"/>
              <a:gd name="connsiteX16" fmla="*/ 446049 w 446049"/>
              <a:gd name="connsiteY16" fmla="*/ 74341 h 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6049" h="96644" extrusionOk="0">
                <a:moveTo>
                  <a:pt x="0" y="0"/>
                </a:moveTo>
                <a:cubicBezTo>
                  <a:pt x="21503" y="89290"/>
                  <a:pt x="19364" y="-8962"/>
                  <a:pt x="44605" y="59473"/>
                </a:cubicBezTo>
                <a:cubicBezTo>
                  <a:pt x="104463" y="120874"/>
                  <a:pt x="28964" y="66493"/>
                  <a:pt x="74342" y="96644"/>
                </a:cubicBezTo>
                <a:cubicBezTo>
                  <a:pt x="90467" y="82881"/>
                  <a:pt x="100003" y="85207"/>
                  <a:pt x="111513" y="66907"/>
                </a:cubicBezTo>
                <a:cubicBezTo>
                  <a:pt x="116498" y="57999"/>
                  <a:pt x="116874" y="50037"/>
                  <a:pt x="126381" y="44605"/>
                </a:cubicBezTo>
                <a:cubicBezTo>
                  <a:pt x="134105" y="38840"/>
                  <a:pt x="139498" y="37455"/>
                  <a:pt x="148683" y="37171"/>
                </a:cubicBezTo>
                <a:cubicBezTo>
                  <a:pt x="153558" y="42757"/>
                  <a:pt x="180217" y="86245"/>
                  <a:pt x="185854" y="89210"/>
                </a:cubicBezTo>
                <a:cubicBezTo>
                  <a:pt x="191554" y="91830"/>
                  <a:pt x="200147" y="85789"/>
                  <a:pt x="208156" y="81775"/>
                </a:cubicBezTo>
                <a:cubicBezTo>
                  <a:pt x="209506" y="72099"/>
                  <a:pt x="216667" y="60075"/>
                  <a:pt x="223025" y="52039"/>
                </a:cubicBezTo>
                <a:cubicBezTo>
                  <a:pt x="232025" y="43724"/>
                  <a:pt x="234842" y="31262"/>
                  <a:pt x="245327" y="22302"/>
                </a:cubicBezTo>
                <a:cubicBezTo>
                  <a:pt x="251769" y="15734"/>
                  <a:pt x="256384" y="10308"/>
                  <a:pt x="260195" y="0"/>
                </a:cubicBezTo>
                <a:cubicBezTo>
                  <a:pt x="273226" y="18906"/>
                  <a:pt x="277839" y="28854"/>
                  <a:pt x="289932" y="44605"/>
                </a:cubicBezTo>
                <a:cubicBezTo>
                  <a:pt x="294927" y="51456"/>
                  <a:pt x="297533" y="62235"/>
                  <a:pt x="304800" y="66907"/>
                </a:cubicBezTo>
                <a:cubicBezTo>
                  <a:pt x="307984" y="70787"/>
                  <a:pt x="315520" y="78526"/>
                  <a:pt x="319669" y="81775"/>
                </a:cubicBezTo>
                <a:cubicBezTo>
                  <a:pt x="329790" y="67710"/>
                  <a:pt x="335008" y="57193"/>
                  <a:pt x="341971" y="44605"/>
                </a:cubicBezTo>
                <a:cubicBezTo>
                  <a:pt x="349791" y="31552"/>
                  <a:pt x="364712" y="25363"/>
                  <a:pt x="371708" y="14868"/>
                </a:cubicBezTo>
                <a:cubicBezTo>
                  <a:pt x="390227" y="-10201"/>
                  <a:pt x="428413" y="102758"/>
                  <a:pt x="446049" y="74341"/>
                </a:cubicBezTo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49863161">
                  <a:custGeom>
                    <a:avLst/>
                    <a:gdLst>
                      <a:gd name="connsiteX0" fmla="*/ 0 w 394010"/>
                      <a:gd name="connsiteY0" fmla="*/ 22303 h 118947"/>
                      <a:gd name="connsiteX1" fmla="*/ 44605 w 394010"/>
                      <a:gd name="connsiteY1" fmla="*/ 81776 h 118947"/>
                      <a:gd name="connsiteX2" fmla="*/ 74342 w 394010"/>
                      <a:gd name="connsiteY2" fmla="*/ 118947 h 118947"/>
                      <a:gd name="connsiteX3" fmla="*/ 111513 w 394010"/>
                      <a:gd name="connsiteY3" fmla="*/ 89210 h 118947"/>
                      <a:gd name="connsiteX4" fmla="*/ 126381 w 394010"/>
                      <a:gd name="connsiteY4" fmla="*/ 66908 h 118947"/>
                      <a:gd name="connsiteX5" fmla="*/ 148683 w 394010"/>
                      <a:gd name="connsiteY5" fmla="*/ 59474 h 118947"/>
                      <a:gd name="connsiteX6" fmla="*/ 185854 w 394010"/>
                      <a:gd name="connsiteY6" fmla="*/ 111513 h 118947"/>
                      <a:gd name="connsiteX7" fmla="*/ 208156 w 394010"/>
                      <a:gd name="connsiteY7" fmla="*/ 104078 h 118947"/>
                      <a:gd name="connsiteX8" fmla="*/ 223025 w 394010"/>
                      <a:gd name="connsiteY8" fmla="*/ 74342 h 118947"/>
                      <a:gd name="connsiteX9" fmla="*/ 245327 w 394010"/>
                      <a:gd name="connsiteY9" fmla="*/ 44605 h 118947"/>
                      <a:gd name="connsiteX10" fmla="*/ 260195 w 394010"/>
                      <a:gd name="connsiteY10" fmla="*/ 22303 h 118947"/>
                      <a:gd name="connsiteX11" fmla="*/ 289932 w 394010"/>
                      <a:gd name="connsiteY11" fmla="*/ 66908 h 118947"/>
                      <a:gd name="connsiteX12" fmla="*/ 304800 w 394010"/>
                      <a:gd name="connsiteY12" fmla="*/ 89210 h 118947"/>
                      <a:gd name="connsiteX13" fmla="*/ 319669 w 394010"/>
                      <a:gd name="connsiteY13" fmla="*/ 104078 h 118947"/>
                      <a:gd name="connsiteX14" fmla="*/ 341971 w 394010"/>
                      <a:gd name="connsiteY14" fmla="*/ 66908 h 118947"/>
                      <a:gd name="connsiteX15" fmla="*/ 371708 w 394010"/>
                      <a:gd name="connsiteY15" fmla="*/ 37171 h 118947"/>
                      <a:gd name="connsiteX16" fmla="*/ 394010 w 394010"/>
                      <a:gd name="connsiteY16" fmla="*/ 0 h 118947"/>
                      <a:gd name="connsiteX0" fmla="*/ 0 w 446049"/>
                      <a:gd name="connsiteY0" fmla="*/ 0 h 96644"/>
                      <a:gd name="connsiteX1" fmla="*/ 44605 w 446049"/>
                      <a:gd name="connsiteY1" fmla="*/ 59473 h 96644"/>
                      <a:gd name="connsiteX2" fmla="*/ 74342 w 446049"/>
                      <a:gd name="connsiteY2" fmla="*/ 96644 h 96644"/>
                      <a:gd name="connsiteX3" fmla="*/ 111513 w 446049"/>
                      <a:gd name="connsiteY3" fmla="*/ 66907 h 96644"/>
                      <a:gd name="connsiteX4" fmla="*/ 126381 w 446049"/>
                      <a:gd name="connsiteY4" fmla="*/ 44605 h 96644"/>
                      <a:gd name="connsiteX5" fmla="*/ 148683 w 446049"/>
                      <a:gd name="connsiteY5" fmla="*/ 37171 h 96644"/>
                      <a:gd name="connsiteX6" fmla="*/ 185854 w 446049"/>
                      <a:gd name="connsiteY6" fmla="*/ 89210 h 96644"/>
                      <a:gd name="connsiteX7" fmla="*/ 208156 w 446049"/>
                      <a:gd name="connsiteY7" fmla="*/ 81775 h 96644"/>
                      <a:gd name="connsiteX8" fmla="*/ 223025 w 446049"/>
                      <a:gd name="connsiteY8" fmla="*/ 52039 h 96644"/>
                      <a:gd name="connsiteX9" fmla="*/ 245327 w 446049"/>
                      <a:gd name="connsiteY9" fmla="*/ 22302 h 96644"/>
                      <a:gd name="connsiteX10" fmla="*/ 260195 w 446049"/>
                      <a:gd name="connsiteY10" fmla="*/ 0 h 96644"/>
                      <a:gd name="connsiteX11" fmla="*/ 289932 w 446049"/>
                      <a:gd name="connsiteY11" fmla="*/ 44605 h 96644"/>
                      <a:gd name="connsiteX12" fmla="*/ 304800 w 446049"/>
                      <a:gd name="connsiteY12" fmla="*/ 66907 h 96644"/>
                      <a:gd name="connsiteX13" fmla="*/ 319669 w 446049"/>
                      <a:gd name="connsiteY13" fmla="*/ 81775 h 96644"/>
                      <a:gd name="connsiteX14" fmla="*/ 341971 w 446049"/>
                      <a:gd name="connsiteY14" fmla="*/ 44605 h 96644"/>
                      <a:gd name="connsiteX15" fmla="*/ 371708 w 446049"/>
                      <a:gd name="connsiteY15" fmla="*/ 14868 h 96644"/>
                      <a:gd name="connsiteX16" fmla="*/ 446049 w 446049"/>
                      <a:gd name="connsiteY16" fmla="*/ 74341 h 96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6049" h="96644" extrusionOk="0">
                        <a:moveTo>
                          <a:pt x="0" y="0"/>
                        </a:moveTo>
                        <a:cubicBezTo>
                          <a:pt x="31990" y="84668"/>
                          <a:pt x="4207" y="101"/>
                          <a:pt x="44605" y="59473"/>
                        </a:cubicBezTo>
                        <a:cubicBezTo>
                          <a:pt x="97563" y="118143"/>
                          <a:pt x="30567" y="56583"/>
                          <a:pt x="74342" y="96644"/>
                        </a:cubicBezTo>
                        <a:cubicBezTo>
                          <a:pt x="90799" y="84981"/>
                          <a:pt x="99690" y="83541"/>
                          <a:pt x="111513" y="66907"/>
                        </a:cubicBezTo>
                        <a:cubicBezTo>
                          <a:pt x="116630" y="58427"/>
                          <a:pt x="117924" y="50099"/>
                          <a:pt x="126381" y="44605"/>
                        </a:cubicBezTo>
                        <a:cubicBezTo>
                          <a:pt x="133324" y="39263"/>
                          <a:pt x="140322" y="38488"/>
                          <a:pt x="148683" y="37171"/>
                        </a:cubicBezTo>
                        <a:cubicBezTo>
                          <a:pt x="153695" y="43943"/>
                          <a:pt x="181129" y="86831"/>
                          <a:pt x="185854" y="89210"/>
                        </a:cubicBezTo>
                        <a:cubicBezTo>
                          <a:pt x="191807" y="92001"/>
                          <a:pt x="200653" y="84436"/>
                          <a:pt x="208156" y="81775"/>
                        </a:cubicBezTo>
                        <a:cubicBezTo>
                          <a:pt x="211034" y="71999"/>
                          <a:pt x="216996" y="61000"/>
                          <a:pt x="223025" y="52039"/>
                        </a:cubicBezTo>
                        <a:cubicBezTo>
                          <a:pt x="231013" y="42812"/>
                          <a:pt x="237362" y="32123"/>
                          <a:pt x="245327" y="22302"/>
                        </a:cubicBezTo>
                        <a:cubicBezTo>
                          <a:pt x="251530" y="15600"/>
                          <a:pt x="255742" y="8697"/>
                          <a:pt x="260195" y="0"/>
                        </a:cubicBezTo>
                        <a:cubicBezTo>
                          <a:pt x="272278" y="18368"/>
                          <a:pt x="277067" y="29271"/>
                          <a:pt x="289932" y="44605"/>
                        </a:cubicBezTo>
                        <a:cubicBezTo>
                          <a:pt x="294936" y="52774"/>
                          <a:pt x="298257" y="60625"/>
                          <a:pt x="304800" y="66907"/>
                        </a:cubicBezTo>
                        <a:cubicBezTo>
                          <a:pt x="307837" y="70479"/>
                          <a:pt x="315638" y="78417"/>
                          <a:pt x="319669" y="81775"/>
                        </a:cubicBezTo>
                        <a:cubicBezTo>
                          <a:pt x="329824" y="69055"/>
                          <a:pt x="333011" y="57435"/>
                          <a:pt x="341971" y="44605"/>
                        </a:cubicBezTo>
                        <a:cubicBezTo>
                          <a:pt x="349844" y="30710"/>
                          <a:pt x="365162" y="27101"/>
                          <a:pt x="371708" y="14868"/>
                        </a:cubicBezTo>
                        <a:cubicBezTo>
                          <a:pt x="388834" y="-10846"/>
                          <a:pt x="431834" y="97731"/>
                          <a:pt x="446049" y="7434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C02289-BF7E-6171-5189-F3629E17D1CF}"/>
              </a:ext>
            </a:extLst>
          </p:cNvPr>
          <p:cNvSpPr txBox="1"/>
          <p:nvPr/>
        </p:nvSpPr>
        <p:spPr>
          <a:xfrm>
            <a:off x="4267723" y="1307140"/>
            <a:ext cx="7819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/>
              <a:t>Studying rain storms events in the West Africa domain </a:t>
            </a:r>
          </a:p>
        </p:txBody>
      </p:sp>
    </p:spTree>
    <p:extLst>
      <p:ext uri="{BB962C8B-B14F-4D97-AF65-F5344CB8AC3E}">
        <p14:creationId xmlns:p14="http://schemas.microsoft.com/office/powerpoint/2010/main" val="107073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34"/>
    </mc:Choice>
    <mc:Fallback>
      <p:transition spd="slow" advTm="5333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B9A9A0-FE13-E9AA-EB11-F038F0D0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436" y="3209564"/>
            <a:ext cx="2954901" cy="29549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E3ADB-11F0-B835-33AF-7AA1190AB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29" y="1039779"/>
            <a:ext cx="11744167" cy="4932800"/>
          </a:xfrm>
        </p:spPr>
        <p:txBody>
          <a:bodyPr/>
          <a:lstStyle/>
          <a:p>
            <a:r>
              <a:rPr lang="en-US" b="1" i="1"/>
              <a:t>We seek to realize the potential of satellite-based systems to provide timely flash flood warnings</a:t>
            </a:r>
          </a:p>
          <a:p>
            <a:r>
              <a:rPr lang="en-US"/>
              <a:t>ML-based nowcasting and very high resolution domain in Ghana</a:t>
            </a:r>
          </a:p>
          <a:p>
            <a:r>
              <a:rPr lang="en-US"/>
              <a:t>Capacity building for West Africa partners</a:t>
            </a:r>
          </a:p>
          <a:p>
            <a:pPr marL="186262" indent="0">
              <a:buNone/>
            </a:pPr>
            <a:br>
              <a:rPr lang="en-US" sz="2800" b="1"/>
            </a:br>
            <a:r>
              <a:rPr lang="en-US" sz="2500" b="1"/>
              <a:t>Contact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Humberto Vergara – </a:t>
            </a:r>
            <a:r>
              <a:rPr lang="en-US">
                <a:hlinkClick r:id="rId4"/>
              </a:rPr>
              <a:t>humberto-vergaraarrieta@uiowa.edu</a:t>
            </a:r>
            <a:endParaRPr lang="en-US"/>
          </a:p>
          <a:p>
            <a:pPr>
              <a:buFont typeface="Wingdings" pitchFamily="2" charset="2"/>
              <a:buChar char="Ø"/>
            </a:pPr>
            <a:r>
              <a:rPr lang="en-US"/>
              <a:t>Lab Website – </a:t>
            </a:r>
            <a:r>
              <a:rPr lang="en-US">
                <a:hlinkClick r:id="rId5"/>
              </a:rPr>
              <a:t>https://ahwa.lab.uiowa.edu</a:t>
            </a:r>
            <a:endParaRPr lang="en-US"/>
          </a:p>
          <a:p>
            <a:pPr>
              <a:buFont typeface="Wingdings" pitchFamily="2" charset="2"/>
              <a:buChar char="Ø"/>
            </a:pPr>
            <a:r>
              <a:rPr lang="en-US"/>
              <a:t>SERVIR Project (</a:t>
            </a:r>
            <a:r>
              <a:rPr lang="en-US" b="1"/>
              <a:t>Website coming soon!</a:t>
            </a:r>
            <a:r>
              <a:rPr lang="en-US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en-US" err="1"/>
              <a:t>Efthymios</a:t>
            </a:r>
            <a:r>
              <a:rPr lang="en-US"/>
              <a:t> Nikolopoulos - </a:t>
            </a:r>
            <a:r>
              <a:rPr lang="en-US">
                <a:hlinkClick r:id="rId6"/>
              </a:rPr>
              <a:t>efthymios.nikolopoulos@rutgers.edu</a:t>
            </a:r>
            <a:endParaRPr lang="en-US"/>
          </a:p>
          <a:p>
            <a:pPr>
              <a:buFont typeface="Wingdings" pitchFamily="2" charset="2"/>
              <a:buChar char="Ø"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094902-F8D7-9A4A-4A74-00DD0CD3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and ongoing efforts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28739C-9D14-A863-0D2B-52F9F1098D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18E58-6E2A-EAF5-9F84-E2B4949FB32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ctr"/>
            <a:r>
              <a:rPr lang="en-US"/>
              <a:t>AGU Fall Meeting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DA0108-1CD0-3FB3-847E-AD58D273B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3532" y="1953364"/>
            <a:ext cx="3670092" cy="10424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9F42F-01D1-870A-9C33-C1FDD42D8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663" y="5028574"/>
            <a:ext cx="1699111" cy="10235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04B74E8-D126-1914-A64B-C105EE5500F3}"/>
              </a:ext>
            </a:extLst>
          </p:cNvPr>
          <p:cNvGrpSpPr/>
          <p:nvPr/>
        </p:nvGrpSpPr>
        <p:grpSpPr>
          <a:xfrm>
            <a:off x="2260774" y="4892468"/>
            <a:ext cx="6298867" cy="1293867"/>
            <a:chOff x="2149896" y="4952145"/>
            <a:chExt cx="6307006" cy="12835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D6003F-4FB4-B07F-9CB7-C94E32F06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30854"/>
            <a:stretch/>
          </p:blipFill>
          <p:spPr>
            <a:xfrm>
              <a:off x="2149896" y="4952145"/>
              <a:ext cx="3254310" cy="12835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A2638D-E316-07C6-7F82-DE4A9091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9146" t="30416" b="31964"/>
            <a:stretch/>
          </p:blipFill>
          <p:spPr>
            <a:xfrm>
              <a:off x="5404206" y="5116533"/>
              <a:ext cx="3052696" cy="1015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88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49"/>
    </mc:Choice>
    <mc:Fallback>
      <p:transition spd="slow" advTm="2464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2DC49D-A832-066C-7A30-B627295ED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7" y="1022099"/>
            <a:ext cx="11394000" cy="547172"/>
          </a:xfrm>
        </p:spPr>
        <p:txBody>
          <a:bodyPr/>
          <a:lstStyle/>
          <a:p>
            <a:pPr marL="186262" indent="0">
              <a:buNone/>
            </a:pPr>
            <a:r>
              <a:rPr lang="en-US" b="1"/>
              <a:t>Project:</a:t>
            </a:r>
            <a:r>
              <a:rPr lang="en-US"/>
              <a:t> Machine learning based flash flood forecasting in West Africa with satellite observations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D2B2EA-6751-C2DF-67A5-16AC9F3A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team</a:t>
            </a:r>
          </a:p>
        </p:txBody>
      </p:sp>
      <p:pic>
        <p:nvPicPr>
          <p:cNvPr id="1026" name="Picture 2" descr="Profile photo for JJ Gourley - NOAA Federal">
            <a:extLst>
              <a:ext uri="{FF2B5EF4-FFF2-40B4-BE49-F238E27FC236}">
                <a16:creationId xmlns:a16="http://schemas.microsoft.com/office/drawing/2014/main" id="{CEB1A9D0-C029-9DA0-3AD7-2D08DD20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403" y="3630409"/>
            <a:ext cx="1275264" cy="127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BF1EA3-5728-CA0B-980D-A39C29389C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" t="-243" r="-372" b="20278"/>
          <a:stretch/>
        </p:blipFill>
        <p:spPr>
          <a:xfrm>
            <a:off x="2846512" y="2152232"/>
            <a:ext cx="1446491" cy="1465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E59E1-E2D7-50A6-4203-838130CC7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589" y="3995745"/>
            <a:ext cx="1510764" cy="151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C34C12-E3D1-51C1-71DF-3C6605F67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353" y="2438759"/>
            <a:ext cx="1412333" cy="14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E8B655-8EDE-5F2C-2BAE-C04D61244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0628" y="4040903"/>
            <a:ext cx="1465605" cy="1465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F68A9-4406-DD6C-EE1A-B292C7B088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9" t="7415" r="-689"/>
          <a:stretch/>
        </p:blipFill>
        <p:spPr>
          <a:xfrm>
            <a:off x="2882207" y="3841639"/>
            <a:ext cx="1383511" cy="1465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493733-7DB0-E6F3-5DC3-0B3C8BE453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091" t="9305" r="16846"/>
          <a:stretch/>
        </p:blipFill>
        <p:spPr>
          <a:xfrm>
            <a:off x="965683" y="2586529"/>
            <a:ext cx="1053044" cy="14123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48CFF-2BF0-1800-643E-5E5C413F84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00E5820-CD76-9476-65E4-1FB604A9D47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ctr"/>
            <a:r>
              <a:rPr lang="en-US"/>
              <a:t>AGU Fall Meeting 2023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99AF57-2EE4-FC64-CC29-E935E2EEC2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427" r="15824" b="41313"/>
          <a:stretch/>
        </p:blipFill>
        <p:spPr>
          <a:xfrm>
            <a:off x="9138481" y="3340191"/>
            <a:ext cx="1143016" cy="13424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A5ECD-CD26-1111-A21F-2C0129E604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111" t="29228" r="18376"/>
          <a:stretch/>
        </p:blipFill>
        <p:spPr>
          <a:xfrm>
            <a:off x="7829949" y="3340191"/>
            <a:ext cx="1252226" cy="1342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42479F-6A0F-5A52-4F89-4D798A18F02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3498"/>
          <a:stretch/>
        </p:blipFill>
        <p:spPr>
          <a:xfrm>
            <a:off x="8521920" y="2017431"/>
            <a:ext cx="1115422" cy="12752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4A5D79-071F-F101-224B-7202444B308A}"/>
              </a:ext>
            </a:extLst>
          </p:cNvPr>
          <p:cNvSpPr txBox="1"/>
          <p:nvPr/>
        </p:nvSpPr>
        <p:spPr>
          <a:xfrm>
            <a:off x="4985452" y="1961919"/>
            <a:ext cx="208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/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5C748-FD76-49C9-8BE1-4F84E051D3DA}"/>
              </a:ext>
            </a:extLst>
          </p:cNvPr>
          <p:cNvSpPr txBox="1"/>
          <p:nvPr/>
        </p:nvSpPr>
        <p:spPr>
          <a:xfrm>
            <a:off x="8038850" y="1664176"/>
            <a:ext cx="208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/>
              <a:t>Hydrologic Modeling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494A1-03E2-795D-07A9-83FFAEA63A04}"/>
              </a:ext>
            </a:extLst>
          </p:cNvPr>
          <p:cNvSpPr txBox="1"/>
          <p:nvPr/>
        </p:nvSpPr>
        <p:spPr>
          <a:xfrm>
            <a:off x="1028805" y="1763720"/>
            <a:ext cx="2636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/>
              <a:t>Satellite Hydrometeorology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6283D9-2F20-3A87-C4F9-65CF61E2EF11}"/>
              </a:ext>
            </a:extLst>
          </p:cNvPr>
          <p:cNvSpPr txBox="1"/>
          <p:nvPr/>
        </p:nvSpPr>
        <p:spPr>
          <a:xfrm>
            <a:off x="10402195" y="3031086"/>
            <a:ext cx="1559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/>
              <a:t>Flash Flood Warning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28580C-1F4F-5637-DFCC-E30675F02F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1783" y="4867649"/>
            <a:ext cx="1453395" cy="875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A236A17-67A4-68E7-125E-75A5144C33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984" y="5626202"/>
            <a:ext cx="1383512" cy="4101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300D90-BCAF-03FA-F11C-2FA6C8BF882B}"/>
              </a:ext>
            </a:extLst>
          </p:cNvPr>
          <p:cNvSpPr txBox="1"/>
          <p:nvPr/>
        </p:nvSpPr>
        <p:spPr>
          <a:xfrm>
            <a:off x="832354" y="2219768"/>
            <a:ext cx="131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/>
              <a:t>Lead PI</a:t>
            </a:r>
          </a:p>
        </p:txBody>
      </p:sp>
      <p:pic>
        <p:nvPicPr>
          <p:cNvPr id="30" name="Google Shape;91;p1" descr="http://www.nssl.noaa.gov/projects/debrisflow09/NSSL_small_transparant.gif">
            <a:extLst>
              <a:ext uri="{FF2B5EF4-FFF2-40B4-BE49-F238E27FC236}">
                <a16:creationId xmlns:a16="http://schemas.microsoft.com/office/drawing/2014/main" id="{1723D7E5-C30A-C920-DA68-A71DE1E25208}"/>
              </a:ext>
            </a:extLst>
          </p:cNvPr>
          <p:cNvPicPr preferRelativeResize="0"/>
          <p:nvPr/>
        </p:nvPicPr>
        <p:blipFill rotWithShape="1"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0649" y="4803458"/>
            <a:ext cx="644982" cy="62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4D5470-2C01-03B4-E41F-BF2B072478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02386" y="5567715"/>
            <a:ext cx="882266" cy="595741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DDC8CE8C-F145-2683-A0C4-FD3FAC01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462" y="5417016"/>
            <a:ext cx="840590" cy="5463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416123-4ED0-9AA6-CC0E-ABC89049BF9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0382" r="19555" b="28325"/>
          <a:stretch/>
        </p:blipFill>
        <p:spPr>
          <a:xfrm>
            <a:off x="288608" y="4111535"/>
            <a:ext cx="1165254" cy="13161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4906315-13CF-8A5C-C88E-FD58DB8F028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7800" t="48013" r="32770" b="30616"/>
          <a:stretch/>
        </p:blipFill>
        <p:spPr>
          <a:xfrm>
            <a:off x="1565800" y="4106140"/>
            <a:ext cx="1140030" cy="13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35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2"/>
    </mc:Choice>
    <mc:Fallback>
      <p:transition spd="slow" advTm="244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1AAF840-0719-E407-DD7C-1EE8B3BA6554}"/>
              </a:ext>
            </a:extLst>
          </p:cNvPr>
          <p:cNvGrpSpPr/>
          <p:nvPr/>
        </p:nvGrpSpPr>
        <p:grpSpPr>
          <a:xfrm>
            <a:off x="31633" y="1538361"/>
            <a:ext cx="6384975" cy="4680122"/>
            <a:chOff x="31633" y="1538361"/>
            <a:chExt cx="6384975" cy="468012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5452887-8DBF-A655-DF0C-5F35D421FEC7}"/>
                </a:ext>
              </a:extLst>
            </p:cNvPr>
            <p:cNvGrpSpPr/>
            <p:nvPr/>
          </p:nvGrpSpPr>
          <p:grpSpPr>
            <a:xfrm>
              <a:off x="31633" y="1538361"/>
              <a:ext cx="6384975" cy="4680122"/>
              <a:chOff x="31633" y="1538361"/>
              <a:chExt cx="6384975" cy="468012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5710072-722D-7B27-4A40-CE750FFCF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746" t="4961" r="2778"/>
              <a:stretch/>
            </p:blipFill>
            <p:spPr>
              <a:xfrm>
                <a:off x="258564" y="1538361"/>
                <a:ext cx="5940530" cy="468012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30E36C-9706-F205-4D1C-B5A4DDC33D13}"/>
                  </a:ext>
                </a:extLst>
              </p:cNvPr>
              <p:cNvSpPr txBox="1"/>
              <p:nvPr/>
            </p:nvSpPr>
            <p:spPr>
              <a:xfrm rot="16200000">
                <a:off x="-1802837" y="3500579"/>
                <a:ext cx="400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/>
                  <a:t>Hydrologic Response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C6D6DA-E501-B0F0-3791-199D1A0B6E31}"/>
                  </a:ext>
                </a:extLst>
              </p:cNvPr>
              <p:cNvSpPr txBox="1"/>
              <p:nvPr/>
            </p:nvSpPr>
            <p:spPr>
              <a:xfrm rot="16200000">
                <a:off x="4243584" y="3494009"/>
                <a:ext cx="400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/>
                  <a:t>Driving Precipitation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4634B5-223E-F766-FA2F-B5521CE86378}"/>
                </a:ext>
              </a:extLst>
            </p:cNvPr>
            <p:cNvSpPr txBox="1"/>
            <p:nvPr/>
          </p:nvSpPr>
          <p:spPr>
            <a:xfrm>
              <a:off x="748189" y="4573871"/>
              <a:ext cx="1204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C000"/>
                  </a:solidFill>
                </a:rPr>
                <a:t>FF Likely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2475C6-518C-8913-4EED-D755B5354C00}"/>
                </a:ext>
              </a:extLst>
            </p:cNvPr>
            <p:cNvSpPr txBox="1"/>
            <p:nvPr/>
          </p:nvSpPr>
          <p:spPr>
            <a:xfrm>
              <a:off x="740935" y="3741171"/>
              <a:ext cx="181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FF Very Likely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81AA7-F9F0-2E56-F121-89CCC07382F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ctr"/>
            <a:r>
              <a:rPr lang="en-US"/>
              <a:t>AGU Fall Meeting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0E3DA-7B67-7CC6-EF7E-457A2FDFEA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48082-76E3-D9EB-C6FD-D7DA11FC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6" y="87084"/>
            <a:ext cx="10904033" cy="836613"/>
          </a:xfrm>
        </p:spPr>
        <p:txBody>
          <a:bodyPr/>
          <a:lstStyle/>
          <a:p>
            <a:r>
              <a:rPr lang="en-US" sz="2400"/>
              <a:t>Flash flood warnings require high-resolution/low latency information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E12D82-BFC1-B10F-5F58-6D25DC7243AF}"/>
              </a:ext>
            </a:extLst>
          </p:cNvPr>
          <p:cNvGrpSpPr/>
          <p:nvPr/>
        </p:nvGrpSpPr>
        <p:grpSpPr>
          <a:xfrm>
            <a:off x="6286713" y="2076687"/>
            <a:ext cx="5522852" cy="4058579"/>
            <a:chOff x="6286713" y="2076687"/>
            <a:chExt cx="5522852" cy="4058579"/>
          </a:xfrm>
        </p:grpSpPr>
        <p:pic>
          <p:nvPicPr>
            <p:cNvPr id="6" name="Imagen 9" descr="Soldados ayudando a las víctimas del deslave.">
              <a:extLst>
                <a:ext uri="{FF2B5EF4-FFF2-40B4-BE49-F238E27FC236}">
                  <a16:creationId xmlns:a16="http://schemas.microsoft.com/office/drawing/2014/main" id="{07EBDC1C-0FC7-42F2-3EDF-CFDE92BF795C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526" y="2076687"/>
              <a:ext cx="5157924" cy="35969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F32DA4-9E00-1CF8-DD8A-9FE618697CE7}"/>
                </a:ext>
              </a:extLst>
            </p:cNvPr>
            <p:cNvSpPr/>
            <p:nvPr/>
          </p:nvSpPr>
          <p:spPr>
            <a:xfrm>
              <a:off x="6286713" y="5673601"/>
              <a:ext cx="55228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  <a:r>
                <a:rPr 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 Desperate search for survivors after flash flood/landslide event in </a:t>
              </a:r>
              <a:r>
                <a:rPr lang="en-US" sz="1200" err="1">
                  <a:latin typeface="Calibri" panose="020F0502020204030204" pitchFamily="34" charset="0"/>
                  <a:cs typeface="Calibri" panose="020F0502020204030204" pitchFamily="34" charset="0"/>
                </a:rPr>
                <a:t>Mocoa</a:t>
              </a:r>
              <a:r>
                <a:rPr 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, Colombia: 250 fatalities/100s injured </a:t>
              </a:r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Source: (BBC World, 2017)</a:t>
              </a:r>
              <a:endParaRPr lang="en-US" sz="1200" i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9F1DF8-A882-180F-B527-D53E6EDD4841}"/>
              </a:ext>
            </a:extLst>
          </p:cNvPr>
          <p:cNvSpPr txBox="1"/>
          <p:nvPr/>
        </p:nvSpPr>
        <p:spPr>
          <a:xfrm>
            <a:off x="1813502" y="1190967"/>
            <a:ext cx="408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IMERG Early: Near-Real Time Capabilities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9325A-1CF5-56D4-BCF8-4AFA6375612A}"/>
              </a:ext>
            </a:extLst>
          </p:cNvPr>
          <p:cNvSpPr/>
          <p:nvPr/>
        </p:nvSpPr>
        <p:spPr>
          <a:xfrm>
            <a:off x="2611824" y="1666109"/>
            <a:ext cx="611219" cy="4000924"/>
          </a:xfrm>
          <a:prstGeom prst="rect">
            <a:avLst/>
          </a:prstGeom>
          <a:solidFill>
            <a:schemeClr val="bg1">
              <a:lumMod val="50000"/>
              <a:alpha val="2487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oogle Shape;138;p5">
            <a:extLst>
              <a:ext uri="{FF2B5EF4-FFF2-40B4-BE49-F238E27FC236}">
                <a16:creationId xmlns:a16="http://schemas.microsoft.com/office/drawing/2014/main" id="{99F5F4FC-DB25-C14A-7D8B-E92DABA07F4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51609" y="1049649"/>
            <a:ext cx="1146654" cy="1241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42;p5">
            <a:extLst>
              <a:ext uri="{FF2B5EF4-FFF2-40B4-BE49-F238E27FC236}">
                <a16:creationId xmlns:a16="http://schemas.microsoft.com/office/drawing/2014/main" id="{37BC4423-23E5-0C33-C62A-BC42A3B9F018}"/>
              </a:ext>
            </a:extLst>
          </p:cNvPr>
          <p:cNvGrpSpPr/>
          <p:nvPr/>
        </p:nvGrpSpPr>
        <p:grpSpPr>
          <a:xfrm>
            <a:off x="95995" y="1049649"/>
            <a:ext cx="1522302" cy="779150"/>
            <a:chOff x="2177302" y="1000531"/>
            <a:chExt cx="3295201" cy="1405702"/>
          </a:xfrm>
        </p:grpSpPr>
        <p:pic>
          <p:nvPicPr>
            <p:cNvPr id="9" name="Google Shape;143;p5">
              <a:extLst>
                <a:ext uri="{FF2B5EF4-FFF2-40B4-BE49-F238E27FC236}">
                  <a16:creationId xmlns:a16="http://schemas.microsoft.com/office/drawing/2014/main" id="{9D6B11E6-9CD3-3B3B-EF70-291C736F3AC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1187" t="35710" r="17168" b="15311"/>
            <a:stretch/>
          </p:blipFill>
          <p:spPr>
            <a:xfrm>
              <a:off x="2177302" y="1000531"/>
              <a:ext cx="3295201" cy="1405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44;p5">
              <a:extLst>
                <a:ext uri="{FF2B5EF4-FFF2-40B4-BE49-F238E27FC236}">
                  <a16:creationId xmlns:a16="http://schemas.microsoft.com/office/drawing/2014/main" id="{BA0FD4FB-77F9-9BF2-018B-E14BE1F0305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2" r="82409" b="82274"/>
            <a:stretch/>
          </p:blipFill>
          <p:spPr>
            <a:xfrm>
              <a:off x="3562405" y="1267195"/>
              <a:ext cx="1549073" cy="9739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E329318-BF77-3997-4809-C24E78AE3DFC}"/>
              </a:ext>
            </a:extLst>
          </p:cNvPr>
          <p:cNvSpPr txBox="1"/>
          <p:nvPr/>
        </p:nvSpPr>
        <p:spPr>
          <a:xfrm>
            <a:off x="6555857" y="1091023"/>
            <a:ext cx="4288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Rainfall-driven short fused hazard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/>
              <a:t>High rainfall rates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/>
              <a:t>Rapidly evolving/Small spatial scales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44AA3-650A-5EC9-5734-DD7B0E774F51}"/>
              </a:ext>
            </a:extLst>
          </p:cNvPr>
          <p:cNvSpPr txBox="1"/>
          <p:nvPr/>
        </p:nvSpPr>
        <p:spPr>
          <a:xfrm>
            <a:off x="3083069" y="1198745"/>
            <a:ext cx="243283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7030A0"/>
                </a:solidFill>
              </a:rPr>
              <a:t>~ 4 hours latency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40FFCA-CF6E-B423-0C3E-F8BC4F823AFA}"/>
              </a:ext>
            </a:extLst>
          </p:cNvPr>
          <p:cNvGrpSpPr/>
          <p:nvPr/>
        </p:nvGrpSpPr>
        <p:grpSpPr>
          <a:xfrm>
            <a:off x="3223043" y="1922798"/>
            <a:ext cx="2270793" cy="1587318"/>
            <a:chOff x="3380355" y="1922798"/>
            <a:chExt cx="2270793" cy="15873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616FD7-6BEE-527F-CF46-C47DFF18F3AA}"/>
                </a:ext>
              </a:extLst>
            </p:cNvPr>
            <p:cNvSpPr txBox="1"/>
            <p:nvPr/>
          </p:nvSpPr>
          <p:spPr>
            <a:xfrm>
              <a:off x="4253529" y="1922798"/>
              <a:ext cx="1397619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Peak of Event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86E93D5-0D06-D388-5639-44153C609AF6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3380355" y="2230575"/>
              <a:ext cx="1571984" cy="1279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CF3F40-41F1-8413-96D1-FA98811654FC}"/>
              </a:ext>
            </a:extLst>
          </p:cNvPr>
          <p:cNvGrpSpPr/>
          <p:nvPr/>
        </p:nvGrpSpPr>
        <p:grpSpPr>
          <a:xfrm>
            <a:off x="49162" y="5011862"/>
            <a:ext cx="2526189" cy="569725"/>
            <a:chOff x="206474" y="5011862"/>
            <a:chExt cx="2526189" cy="5697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7FC5C2-2CF0-3E4C-57E5-19D9ED763D08}"/>
                </a:ext>
              </a:extLst>
            </p:cNvPr>
            <p:cNvSpPr txBox="1"/>
            <p:nvPr/>
          </p:nvSpPr>
          <p:spPr>
            <a:xfrm>
              <a:off x="206474" y="5011862"/>
              <a:ext cx="23167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>
                  <a:solidFill>
                    <a:srgbClr val="0432FF"/>
                  </a:solidFill>
                </a:rPr>
                <a:t>IMERG-based 4h Behind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3E688B2-519F-DC2F-DFD4-BC572FF1273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2523261" y="5165751"/>
              <a:ext cx="209402" cy="41583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804CCB-C51F-9BFD-E184-5F339F441BB1}"/>
              </a:ext>
            </a:extLst>
          </p:cNvPr>
          <p:cNvGrpSpPr/>
          <p:nvPr/>
        </p:nvGrpSpPr>
        <p:grpSpPr>
          <a:xfrm>
            <a:off x="2959216" y="4888190"/>
            <a:ext cx="4163383" cy="523220"/>
            <a:chOff x="2959216" y="4888190"/>
            <a:chExt cx="4163383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B2530A-832A-48D1-3B4A-6529689E96EA}"/>
                </a:ext>
              </a:extLst>
            </p:cNvPr>
            <p:cNvSpPr txBox="1"/>
            <p:nvPr/>
          </p:nvSpPr>
          <p:spPr>
            <a:xfrm>
              <a:off x="4805812" y="4888190"/>
              <a:ext cx="231678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>
                      <a:lumMod val="50000"/>
                    </a:schemeClr>
                  </a:solidFill>
                </a:rPr>
                <a:t>Response from IMERG-based 4h Behind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6722EE8-5BEF-38B9-1103-27A2FDE54178}"/>
                </a:ext>
              </a:extLst>
            </p:cNvPr>
            <p:cNvCxnSpPr/>
            <p:nvPr/>
          </p:nvCxnSpPr>
          <p:spPr>
            <a:xfrm flipH="1">
              <a:off x="2959216" y="5135465"/>
              <a:ext cx="1854218" cy="27594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6C2838E-826B-8193-ABE2-799315946F9E}"/>
              </a:ext>
            </a:extLst>
          </p:cNvPr>
          <p:cNvGrpSpPr/>
          <p:nvPr/>
        </p:nvGrpSpPr>
        <p:grpSpPr>
          <a:xfrm>
            <a:off x="219835" y="1895373"/>
            <a:ext cx="2335382" cy="307777"/>
            <a:chOff x="219835" y="1895373"/>
            <a:chExt cx="2335382" cy="30777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2170C70-1CCE-6461-3874-F9725BD4201E}"/>
                </a:ext>
              </a:extLst>
            </p:cNvPr>
            <p:cNvSpPr txBox="1"/>
            <p:nvPr/>
          </p:nvSpPr>
          <p:spPr>
            <a:xfrm>
              <a:off x="219835" y="1895373"/>
              <a:ext cx="2155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rgbClr val="3D26A8"/>
                  </a:solidFill>
                </a:rPr>
                <a:t>Most recent IMERG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F21BABB-7E00-AF6F-79B9-E2FB7D48E1C0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V="1">
              <a:off x="2375206" y="1949423"/>
              <a:ext cx="180011" cy="99839"/>
            </a:xfrm>
            <a:prstGeom prst="straightConnector1">
              <a:avLst/>
            </a:prstGeom>
            <a:ln>
              <a:solidFill>
                <a:srgbClr val="3D26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777D2A3-73C1-8A29-DFB5-BBED32C1B937}"/>
              </a:ext>
            </a:extLst>
          </p:cNvPr>
          <p:cNvGrpSpPr/>
          <p:nvPr/>
        </p:nvGrpSpPr>
        <p:grpSpPr>
          <a:xfrm>
            <a:off x="3230701" y="923697"/>
            <a:ext cx="2314696" cy="735842"/>
            <a:chOff x="3201205" y="923697"/>
            <a:chExt cx="2314696" cy="73584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49E216F-77E4-DF7B-8A17-002134D7D3E1}"/>
                </a:ext>
              </a:extLst>
            </p:cNvPr>
            <p:cNvSpPr txBox="1"/>
            <p:nvPr/>
          </p:nvSpPr>
          <p:spPr>
            <a:xfrm>
              <a:off x="3782941" y="923697"/>
              <a:ext cx="173296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Present (Analysis)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0CB0A2D-3933-A651-CA5B-FAC4FE4B47C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3201205" y="1077586"/>
              <a:ext cx="581736" cy="581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5D1EE024-E20E-52D3-3453-9CDB63842680}"/>
              </a:ext>
            </a:extLst>
          </p:cNvPr>
          <p:cNvSpPr/>
          <p:nvPr/>
        </p:nvSpPr>
        <p:spPr>
          <a:xfrm>
            <a:off x="3228254" y="1671714"/>
            <a:ext cx="2544357" cy="4000924"/>
          </a:xfrm>
          <a:prstGeom prst="rect">
            <a:avLst/>
          </a:prstGeom>
          <a:solidFill>
            <a:srgbClr val="7030A0">
              <a:alpha val="2487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C5522-3EBC-00A3-418B-5C1E240C5241}"/>
              </a:ext>
            </a:extLst>
          </p:cNvPr>
          <p:cNvSpPr txBox="1"/>
          <p:nvPr/>
        </p:nvSpPr>
        <p:spPr>
          <a:xfrm>
            <a:off x="2086873" y="2910619"/>
            <a:ext cx="157198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Monitoring Challenge: </a:t>
            </a:r>
            <a:r>
              <a:rPr lang="en-US" b="1">
                <a:solidFill>
                  <a:srgbClr val="FF0000"/>
                </a:solidFill>
              </a:rPr>
              <a:t>Latency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83B591-6256-4715-0D68-690D75FA1EB7}"/>
              </a:ext>
            </a:extLst>
          </p:cNvPr>
          <p:cNvSpPr txBox="1"/>
          <p:nvPr/>
        </p:nvSpPr>
        <p:spPr>
          <a:xfrm>
            <a:off x="3881992" y="3388059"/>
            <a:ext cx="157198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Forecasting Challenge: </a:t>
            </a:r>
            <a:r>
              <a:rPr lang="en-US" b="1">
                <a:solidFill>
                  <a:srgbClr val="FF0000"/>
                </a:solidFill>
              </a:rPr>
              <a:t>Predictability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8406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52"/>
    </mc:Choice>
    <mc:Fallback>
      <p:transition spd="slow" advTm="122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 animBg="1"/>
      <p:bldP spid="12" grpId="0"/>
      <p:bldP spid="16" grpId="0" animBg="1"/>
      <p:bldP spid="56" grpId="0" animBg="1"/>
      <p:bldP spid="55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C2557-7730-268D-33E8-43A8F751A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9" y="76199"/>
            <a:ext cx="10806756" cy="836613"/>
          </a:xfrm>
        </p:spPr>
        <p:txBody>
          <a:bodyPr/>
          <a:lstStyle/>
          <a:p>
            <a:r>
              <a:rPr lang="en-US" sz="2800"/>
              <a:t>A ML-based Flash Flood Forecasting System for West Africa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4D925A-706E-1214-3DAC-B6976F57FC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21D835-85C0-DF14-1D9D-293E534847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ctr"/>
            <a:r>
              <a:rPr lang="en-US"/>
              <a:t>AGU Fall Meeting 2023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918FE4-C466-7DF4-C94B-4D807A36BB1C}"/>
              </a:ext>
            </a:extLst>
          </p:cNvPr>
          <p:cNvGrpSpPr/>
          <p:nvPr/>
        </p:nvGrpSpPr>
        <p:grpSpPr>
          <a:xfrm>
            <a:off x="172529" y="1857224"/>
            <a:ext cx="11974075" cy="4040390"/>
            <a:chOff x="172529" y="1879258"/>
            <a:chExt cx="11974075" cy="40403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E3B528-C662-666A-5835-6E73561EE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529" y="1879258"/>
              <a:ext cx="8587374" cy="4040390"/>
            </a:xfrm>
            <a:prstGeom prst="rect">
              <a:avLst/>
            </a:prstGeom>
          </p:spPr>
        </p:pic>
        <p:sp>
          <p:nvSpPr>
            <p:cNvPr id="9" name="Display 8">
              <a:extLst>
                <a:ext uri="{FF2B5EF4-FFF2-40B4-BE49-F238E27FC236}">
                  <a16:creationId xmlns:a16="http://schemas.microsoft.com/office/drawing/2014/main" id="{EA292CFD-74A1-F621-EBE6-0A5621891B64}"/>
                </a:ext>
              </a:extLst>
            </p:cNvPr>
            <p:cNvSpPr/>
            <p:nvPr/>
          </p:nvSpPr>
          <p:spPr>
            <a:xfrm>
              <a:off x="8573310" y="2419312"/>
              <a:ext cx="3573294" cy="2393004"/>
            </a:xfrm>
            <a:prstGeom prst="flowChartDisplay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1001">
              <a:schemeClr val="lt1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ED3B15-B581-E63B-E5B1-88D293CB6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340" t="29498" b="21706"/>
            <a:stretch/>
          </p:blipFill>
          <p:spPr>
            <a:xfrm>
              <a:off x="9034988" y="2759780"/>
              <a:ext cx="2906663" cy="1712068"/>
            </a:xfrm>
            <a:prstGeom prst="rect">
              <a:avLst/>
            </a:prstGeom>
          </p:spPr>
        </p:pic>
      </p:grpSp>
      <p:grpSp>
        <p:nvGrpSpPr>
          <p:cNvPr id="7" name="Google Shape;142;p5">
            <a:extLst>
              <a:ext uri="{FF2B5EF4-FFF2-40B4-BE49-F238E27FC236}">
                <a16:creationId xmlns:a16="http://schemas.microsoft.com/office/drawing/2014/main" id="{8FB848B8-0782-75AD-041F-42DCCA06B9F3}"/>
              </a:ext>
            </a:extLst>
          </p:cNvPr>
          <p:cNvGrpSpPr/>
          <p:nvPr/>
        </p:nvGrpSpPr>
        <p:grpSpPr>
          <a:xfrm>
            <a:off x="172529" y="2664541"/>
            <a:ext cx="2248703" cy="1057376"/>
            <a:chOff x="2177302" y="1000531"/>
            <a:chExt cx="3295201" cy="1405702"/>
          </a:xfrm>
        </p:grpSpPr>
        <p:pic>
          <p:nvPicPr>
            <p:cNvPr id="8" name="Google Shape;143;p5">
              <a:extLst>
                <a:ext uri="{FF2B5EF4-FFF2-40B4-BE49-F238E27FC236}">
                  <a16:creationId xmlns:a16="http://schemas.microsoft.com/office/drawing/2014/main" id="{A447433E-A6B1-B720-01C3-DD159B773BB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1187" t="35710" r="17168" b="15311"/>
            <a:stretch/>
          </p:blipFill>
          <p:spPr>
            <a:xfrm>
              <a:off x="2177302" y="1000531"/>
              <a:ext cx="3295201" cy="1405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44;p5">
              <a:extLst>
                <a:ext uri="{FF2B5EF4-FFF2-40B4-BE49-F238E27FC236}">
                  <a16:creationId xmlns:a16="http://schemas.microsoft.com/office/drawing/2014/main" id="{E17F9BE2-93F7-5811-3313-028BE1F3434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2" r="82409" b="82274"/>
            <a:stretch/>
          </p:blipFill>
          <p:spPr>
            <a:xfrm>
              <a:off x="3562405" y="1267195"/>
              <a:ext cx="1549073" cy="9739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Google Shape;150;p5">
            <a:extLst>
              <a:ext uri="{FF2B5EF4-FFF2-40B4-BE49-F238E27FC236}">
                <a16:creationId xmlns:a16="http://schemas.microsoft.com/office/drawing/2014/main" id="{8F34C988-6F21-E527-9B5A-40B61EBDAB9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1622" y="5378246"/>
            <a:ext cx="1383890" cy="75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F34A2A82-EECA-58D1-39D1-B25D126F535A}"/>
              </a:ext>
            </a:extLst>
          </p:cNvPr>
          <p:cNvSpPr txBox="1">
            <a:spLocks/>
          </p:cNvSpPr>
          <p:nvPr/>
        </p:nvSpPr>
        <p:spPr>
          <a:xfrm>
            <a:off x="123368" y="1423552"/>
            <a:ext cx="6503574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Monitoring Challenge:</a:t>
            </a:r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+mn-lt"/>
              </a:rPr>
              <a:t> Short-term QPFs based on satellite inputs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E272EA40-1238-D42B-C8F9-77BE4C639625}"/>
              </a:ext>
            </a:extLst>
          </p:cNvPr>
          <p:cNvSpPr txBox="1">
            <a:spLocks/>
          </p:cNvSpPr>
          <p:nvPr/>
        </p:nvSpPr>
        <p:spPr>
          <a:xfrm>
            <a:off x="3376988" y="5835004"/>
            <a:ext cx="5658000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Forecasting Challenge:</a:t>
            </a:r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+mn-lt"/>
              </a:rPr>
              <a:t> Coupling with regional NWP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24B02DE1-F67A-8129-C39A-3E2829F956A2}"/>
              </a:ext>
            </a:extLst>
          </p:cNvPr>
          <p:cNvSpPr txBox="1">
            <a:spLocks/>
          </p:cNvSpPr>
          <p:nvPr/>
        </p:nvSpPr>
        <p:spPr>
          <a:xfrm>
            <a:off x="123368" y="1053393"/>
            <a:ext cx="6503574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rgbClr val="3D26A8"/>
                </a:solidFill>
                <a:latin typeface="+mn-lt"/>
              </a:rPr>
              <a:t>Development of a SERVICE for West Africa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C5C0E39-8900-2D6A-CF7E-595249A4F77B}"/>
              </a:ext>
            </a:extLst>
          </p:cNvPr>
          <p:cNvSpPr txBox="1">
            <a:spLocks/>
          </p:cNvSpPr>
          <p:nvPr/>
        </p:nvSpPr>
        <p:spPr>
          <a:xfrm>
            <a:off x="7028833" y="1099474"/>
            <a:ext cx="503979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Improving capabilities:</a:t>
            </a:r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+mn-lt"/>
              </a:rPr>
              <a:t> Integration into existing operational system (WA partners)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EE5A144-06A3-FBC9-F39A-0957A31C8E06}"/>
              </a:ext>
            </a:extLst>
          </p:cNvPr>
          <p:cNvSpPr txBox="1">
            <a:spLocks/>
          </p:cNvSpPr>
          <p:nvPr/>
        </p:nvSpPr>
        <p:spPr>
          <a:xfrm>
            <a:off x="4211499" y="2330959"/>
            <a:ext cx="1884501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rgbClr val="FF0000"/>
                </a:solidFill>
                <a:latin typeface="+mn-lt"/>
              </a:rPr>
              <a:t>Operational Hydrologic Modeling Tool</a:t>
            </a:r>
            <a:endParaRPr lang="en-US" sz="160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277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85"/>
    </mc:Choice>
    <mc:Fallback>
      <p:transition spd="slow" advTm="46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11EC6-B28B-B328-F9B5-62E0F217A6E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ctr"/>
            <a:r>
              <a:rPr lang="en-US"/>
              <a:t>AGU Fall Meeting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66748-80A1-7267-24A2-F36886440D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571C98F2-127B-A8B8-0FBB-D8F7F1BA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9" y="76199"/>
            <a:ext cx="10705678" cy="836613"/>
          </a:xfrm>
        </p:spPr>
        <p:txBody>
          <a:bodyPr/>
          <a:lstStyle/>
          <a:p>
            <a:r>
              <a:rPr lang="en-US" sz="28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Distributed hydrological modeling for flash flood prediction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FD2C60-1B3C-93B6-440C-15F92D1D617A}"/>
              </a:ext>
            </a:extLst>
          </p:cNvPr>
          <p:cNvSpPr/>
          <p:nvPr/>
        </p:nvSpPr>
        <p:spPr>
          <a:xfrm>
            <a:off x="7196564" y="1328556"/>
            <a:ext cx="4495800" cy="5105400"/>
          </a:xfrm>
          <a:prstGeom prst="rect">
            <a:avLst/>
          </a:prstGeom>
          <a:gradFill flip="none" rotWithShape="1">
            <a:gsLst>
              <a:gs pos="55000">
                <a:schemeClr val="tx2">
                  <a:lumMod val="60000"/>
                  <a:lumOff val="40000"/>
                </a:schemeClr>
              </a:gs>
              <a:gs pos="16000">
                <a:schemeClr val="tx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  <a:gs pos="63000">
                <a:srgbClr val="996633"/>
              </a:gs>
              <a:gs pos="59000">
                <a:schemeClr val="accent3">
                  <a:lumMod val="5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71AD68-8FAC-C5A0-0589-0D247FDB316F}"/>
              </a:ext>
            </a:extLst>
          </p:cNvPr>
          <p:cNvGrpSpPr/>
          <p:nvPr/>
        </p:nvGrpSpPr>
        <p:grpSpPr>
          <a:xfrm>
            <a:off x="7196565" y="1404758"/>
            <a:ext cx="4475361" cy="4970887"/>
            <a:chOff x="1420496" y="1066800"/>
            <a:chExt cx="7631440" cy="67871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4E91F4-AF2E-C31E-996C-EA99F22D7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7920" y="1066800"/>
              <a:ext cx="2161295" cy="1676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0B2E1-65ED-D76A-CCBB-E7BABC651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0496" y="1170842"/>
              <a:ext cx="2124355" cy="1533337"/>
            </a:xfrm>
            <a:prstGeom prst="rect">
              <a:avLst/>
            </a:prstGeom>
          </p:spPr>
        </p:pic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3B3813CF-0C27-9474-214F-61C7C27BA219}"/>
                </a:ext>
              </a:extLst>
            </p:cNvPr>
            <p:cNvSpPr/>
            <p:nvPr/>
          </p:nvSpPr>
          <p:spPr>
            <a:xfrm rot="4540360">
              <a:off x="1524463" y="2929206"/>
              <a:ext cx="2367109" cy="81002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 anchorCtr="0">
              <a:noAutofit/>
            </a:bodyPr>
            <a:lstStyle/>
            <a:p>
              <a:pPr algn="ctr"/>
              <a:r>
                <a:rPr lang="en-US" altLang="zh-CN" sz="1400" b="1">
                  <a:solidFill>
                    <a:schemeClr val="tx1"/>
                  </a:solidFill>
                  <a:latin typeface="Helvetica Neue Thin"/>
                  <a:cs typeface="Helvetica Neue Thin"/>
                </a:rPr>
                <a:t>PRECIPITATION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A6B4AF-1919-E0A4-3664-1C8FA605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9679" y="4812323"/>
              <a:ext cx="2598743" cy="1992369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24A536B7-32EE-3D1D-F4EC-4EBA76B84908}"/>
                </a:ext>
              </a:extLst>
            </p:cNvPr>
            <p:cNvSpPr/>
            <p:nvPr/>
          </p:nvSpPr>
          <p:spPr>
            <a:xfrm rot="5400000">
              <a:off x="2354504" y="5619751"/>
              <a:ext cx="1676400" cy="68580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 anchorCtr="0">
              <a:noAutofit/>
            </a:bodyPr>
            <a:lstStyle/>
            <a:p>
              <a:pPr algn="ctr"/>
              <a:r>
                <a:rPr lang="en-US" altLang="zh-CN" sz="1200" b="1">
                  <a:solidFill>
                    <a:schemeClr val="tx1"/>
                  </a:solidFill>
                  <a:latin typeface="Helvetica Neue Thin"/>
                  <a:cs typeface="Helvetica Neue Thin"/>
                </a:rPr>
                <a:t>INFILTRATION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EB06E7F-4204-D9E4-7A19-8FAC53685221}"/>
                </a:ext>
              </a:extLst>
            </p:cNvPr>
            <p:cNvSpPr/>
            <p:nvPr/>
          </p:nvSpPr>
          <p:spPr>
            <a:xfrm>
              <a:off x="2200119" y="7205296"/>
              <a:ext cx="2590800" cy="373291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 anchorCtr="0">
              <a:noAutofit/>
            </a:bodyPr>
            <a:lstStyle/>
            <a:p>
              <a:pPr algn="ctr"/>
              <a:r>
                <a:rPr lang="en-US" altLang="zh-CN" sz="1300" b="1">
                  <a:solidFill>
                    <a:schemeClr val="tx1"/>
                  </a:solidFill>
                  <a:latin typeface="Helvetica Neue Thin"/>
                  <a:cs typeface="Helvetica Neue Thin"/>
                </a:rPr>
                <a:t>STORAGE CHANGE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293B988A-4F7B-4B71-633C-EB26B591E9BC}"/>
                </a:ext>
              </a:extLst>
            </p:cNvPr>
            <p:cNvSpPr/>
            <p:nvPr/>
          </p:nvSpPr>
          <p:spPr>
            <a:xfrm rot="1145512">
              <a:off x="4637478" y="4952931"/>
              <a:ext cx="1465026" cy="685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 anchorCtr="0">
              <a:noAutofit/>
            </a:bodyPr>
            <a:lstStyle/>
            <a:p>
              <a:pPr algn="ctr"/>
              <a:r>
                <a:rPr lang="en-US" altLang="zh-CN" sz="1200" b="1">
                  <a:solidFill>
                    <a:schemeClr val="tx1"/>
                  </a:solidFill>
                  <a:latin typeface="Helvetica Neue Thin"/>
                  <a:cs typeface="Helvetica Neue Thin"/>
                </a:rPr>
                <a:t>RUNOFF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9078381-D8C2-275A-8B2A-2DB507077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234" y="6164873"/>
              <a:ext cx="2902230" cy="1689100"/>
            </a:xfrm>
            <a:prstGeom prst="rect">
              <a:avLst/>
            </a:prstGeom>
            <a:scene3d>
              <a:camera prst="orthographicFront">
                <a:rot lat="0" lon="10799977" rev="0"/>
              </a:camera>
              <a:lightRig rig="threePt" dir="t"/>
            </a:scene3d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D341C7E2-1E75-7AE0-F817-D3ACD9EA39BB}"/>
                </a:ext>
              </a:extLst>
            </p:cNvPr>
            <p:cNvSpPr/>
            <p:nvPr/>
          </p:nvSpPr>
          <p:spPr>
            <a:xfrm>
              <a:off x="5838360" y="6789127"/>
              <a:ext cx="1559246" cy="685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 anchorCtr="0">
              <a:normAutofit fontScale="55000" lnSpcReduction="20000"/>
            </a:bodyPr>
            <a:lstStyle/>
            <a:p>
              <a:pPr algn="ctr"/>
              <a:r>
                <a:rPr lang="en-US" altLang="zh-CN" sz="2200" b="1">
                  <a:solidFill>
                    <a:schemeClr val="tx1"/>
                  </a:solidFill>
                  <a:latin typeface="Helvetica Neue Thin"/>
                  <a:cs typeface="Helvetica Neue Thin"/>
                </a:rPr>
                <a:t>ROUTING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1355B4-ECB2-28C3-ECF2-AE0EBF7E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6025" y="4191406"/>
              <a:ext cx="1715911" cy="2285594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8F0A030D-6928-8660-888A-3A59C442B3FF}"/>
                </a:ext>
              </a:extLst>
            </p:cNvPr>
            <p:cNvSpPr/>
            <p:nvPr/>
          </p:nvSpPr>
          <p:spPr>
            <a:xfrm>
              <a:off x="6098234" y="5124450"/>
              <a:ext cx="1459217" cy="685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 anchorCtr="0">
              <a:normAutofit fontScale="55000" lnSpcReduction="20000"/>
            </a:bodyPr>
            <a:lstStyle/>
            <a:p>
              <a:r>
                <a:rPr lang="en-US" altLang="zh-CN" sz="2200" b="1">
                  <a:solidFill>
                    <a:schemeClr val="tx1"/>
                  </a:solidFill>
                  <a:latin typeface="Helvetica Neue Thin"/>
                  <a:cs typeface="Helvetica Neue Thin"/>
                </a:rPr>
                <a:t>ROUTING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131AD04-8A87-9E66-295B-72BC707D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616" y="3043604"/>
              <a:ext cx="2357959" cy="1969533"/>
            </a:xfrm>
            <a:prstGeom prst="rect">
              <a:avLst/>
            </a:prstGeom>
          </p:spPr>
        </p:pic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387C4763-1674-AEE9-C207-225C2C78DA65}"/>
                </a:ext>
              </a:extLst>
            </p:cNvPr>
            <p:cNvSpPr/>
            <p:nvPr/>
          </p:nvSpPr>
          <p:spPr>
            <a:xfrm rot="19236152">
              <a:off x="4209004" y="2747515"/>
              <a:ext cx="3235899" cy="685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 anchorCtr="0">
              <a:noAutofit/>
            </a:bodyPr>
            <a:lstStyle/>
            <a:p>
              <a:pPr algn="ctr"/>
              <a:r>
                <a:rPr lang="en-US" altLang="zh-CN" sz="1300" b="1">
                  <a:solidFill>
                    <a:schemeClr val="tx1"/>
                  </a:solidFill>
                  <a:latin typeface="Helvetica Neue Thin"/>
                  <a:cs typeface="Helvetica Neue Thin"/>
                </a:rPr>
                <a:t>EVAPOTRANSPIRATION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6BE7AAA0-0474-D772-CF9D-F772249EF5A9}"/>
                </a:ext>
              </a:extLst>
            </p:cNvPr>
            <p:cNvSpPr/>
            <p:nvPr/>
          </p:nvSpPr>
          <p:spPr>
            <a:xfrm rot="1835650">
              <a:off x="3970416" y="6309659"/>
              <a:ext cx="1966036" cy="685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 anchorCtr="0">
              <a:normAutofit fontScale="55000" lnSpcReduction="20000"/>
            </a:bodyPr>
            <a:lstStyle/>
            <a:p>
              <a:pPr algn="ctr"/>
              <a:r>
                <a:rPr lang="en-US" altLang="zh-CN" sz="2200" b="1">
                  <a:solidFill>
                    <a:schemeClr val="tx1"/>
                  </a:solidFill>
                  <a:latin typeface="Helvetica Neue Thin"/>
                  <a:cs typeface="Helvetica Neue Thin"/>
                </a:rPr>
                <a:t>INTERFLOW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B01F8B1-DB28-2C22-F979-94795066610E}"/>
              </a:ext>
            </a:extLst>
          </p:cNvPr>
          <p:cNvSpPr txBox="1"/>
          <p:nvPr/>
        </p:nvSpPr>
        <p:spPr>
          <a:xfrm>
            <a:off x="6268986" y="931167"/>
            <a:ext cx="5756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/>
              <a:t>EF5 models the macro-processes of the water cycle</a:t>
            </a:r>
          </a:p>
        </p:txBody>
      </p:sp>
      <p:pic>
        <p:nvPicPr>
          <p:cNvPr id="27" name="Picture Placeholder 5">
            <a:extLst>
              <a:ext uri="{FF2B5EF4-FFF2-40B4-BE49-F238E27FC236}">
                <a16:creationId xmlns:a16="http://schemas.microsoft.com/office/drawing/2014/main" id="{7037A214-4FA2-137B-643C-6435698812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58" t="-1946" r="2914" b="1946"/>
          <a:stretch/>
        </p:blipFill>
        <p:spPr>
          <a:xfrm>
            <a:off x="235578" y="1991836"/>
            <a:ext cx="6622038" cy="310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5AC543B5-8E38-ABA1-A6FB-0E398A80E3B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6"/>
          <a:stretch/>
        </p:blipFill>
        <p:spPr>
          <a:xfrm>
            <a:off x="1275808" y="950831"/>
            <a:ext cx="4390934" cy="8586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88546BC-EA13-74F2-C83E-26F34A4560CA}"/>
              </a:ext>
            </a:extLst>
          </p:cNvPr>
          <p:cNvSpPr txBox="1"/>
          <p:nvPr/>
        </p:nvSpPr>
        <p:spPr>
          <a:xfrm>
            <a:off x="111677" y="5353111"/>
            <a:ext cx="683557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sz="1200" err="1">
                <a:ea typeface="MS Mincho" panose="02020609040205080304" pitchFamily="49" charset="-128"/>
                <a:cs typeface="Times New Roman" panose="02020603050405020304" pitchFamily="18" charset="0"/>
              </a:rPr>
              <a:t>Flamig</a:t>
            </a:r>
            <a:r>
              <a:rPr lang="en-US" sz="1200">
                <a:ea typeface="MS Mincho" panose="02020609040205080304" pitchFamily="49" charset="-128"/>
                <a:cs typeface="Times New Roman" panose="02020603050405020304" pitchFamily="18" charset="0"/>
              </a:rPr>
              <a:t>, Z.L., Vergara, H. and Gourley, J.J., 2020. The Ensemble Framework For Flash Flood Forecasting (EF5) v1.2: Description and Case Study. </a:t>
            </a:r>
            <a:r>
              <a:rPr lang="en-US" sz="1200" i="1">
                <a:ea typeface="MS Mincho" panose="02020609040205080304" pitchFamily="49" charset="-128"/>
                <a:cs typeface="Times New Roman" panose="02020603050405020304" pitchFamily="18" charset="0"/>
              </a:rPr>
              <a:t>Geoscientific Model Development Discussions</a:t>
            </a:r>
            <a:r>
              <a:rPr lang="en-US" sz="1200">
                <a:ea typeface="MS Mincho" panose="02020609040205080304" pitchFamily="49" charset="-128"/>
                <a:cs typeface="Times New Roman" panose="02020603050405020304" pitchFamily="18" charset="0"/>
              </a:rPr>
              <a:t>, 13, 4943–4958, https://</a:t>
            </a:r>
            <a:r>
              <a:rPr lang="en-US" sz="1200" err="1">
                <a:ea typeface="MS Mincho" panose="02020609040205080304" pitchFamily="49" charset="-128"/>
                <a:cs typeface="Times New Roman" panose="02020603050405020304" pitchFamily="18" charset="0"/>
              </a:rPr>
              <a:t>doi.org</a:t>
            </a:r>
            <a:r>
              <a:rPr lang="en-US" sz="1200">
                <a:ea typeface="MS Mincho" panose="02020609040205080304" pitchFamily="49" charset="-128"/>
                <a:cs typeface="Times New Roman" panose="02020603050405020304" pitchFamily="18" charset="0"/>
              </a:rPr>
              <a:t>/10.5194/gmd-13-4943-2020, 2020.</a:t>
            </a:r>
          </a:p>
        </p:txBody>
      </p:sp>
      <p:pic>
        <p:nvPicPr>
          <p:cNvPr id="30" name="Picture 2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3723369-7569-8532-D6FA-962AED0EB401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4384" y="1402560"/>
            <a:ext cx="4393003" cy="49725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661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35"/>
    </mc:Choice>
    <mc:Fallback>
      <p:transition spd="slow" advTm="30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553B1E3-93EA-B45F-51C2-0D0F4037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9" y="76199"/>
            <a:ext cx="10705678" cy="836613"/>
          </a:xfrm>
        </p:spPr>
        <p:txBody>
          <a:bodyPr/>
          <a:lstStyle/>
          <a:p>
            <a:r>
              <a:rPr lang="en-US" sz="28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Distributed hydrological modeling for flash flood prediction </a:t>
            </a:r>
          </a:p>
        </p:txBody>
      </p:sp>
      <p:pic>
        <p:nvPicPr>
          <p:cNvPr id="2" name="image7.png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F3FE1AF-FF12-996B-141B-E46B59A44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9046" y="961756"/>
            <a:ext cx="7435216" cy="1779141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845BA-0E60-75A1-5B1D-7836B673A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3" y="3626330"/>
            <a:ext cx="5346018" cy="2625825"/>
          </a:xfrm>
          <a:prstGeom prst="roundRect">
            <a:avLst>
              <a:gd name="adj" fmla="val 1138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FFB2DA-E9F0-4F47-9043-85F65982F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123" y="3626330"/>
            <a:ext cx="5377854" cy="2625825"/>
          </a:xfrm>
          <a:prstGeom prst="roundRect">
            <a:avLst>
              <a:gd name="adj" fmla="val 7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Left Arrow 12">
            <a:extLst>
              <a:ext uri="{FF2B5EF4-FFF2-40B4-BE49-F238E27FC236}">
                <a16:creationId xmlns:a16="http://schemas.microsoft.com/office/drawing/2014/main" id="{8E3219FA-0372-CB7C-F650-381ACBFF900D}"/>
              </a:ext>
            </a:extLst>
          </p:cNvPr>
          <p:cNvSpPr/>
          <p:nvPr/>
        </p:nvSpPr>
        <p:spPr>
          <a:xfrm rot="18453192">
            <a:off x="4068372" y="2844320"/>
            <a:ext cx="1464484" cy="54510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5FB57D2E-DB37-C982-75B7-86A90B1897BB}"/>
              </a:ext>
            </a:extLst>
          </p:cNvPr>
          <p:cNvSpPr/>
          <p:nvPr/>
        </p:nvSpPr>
        <p:spPr>
          <a:xfrm rot="14639139">
            <a:off x="7047310" y="2854266"/>
            <a:ext cx="1202963" cy="54510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D02C1-0982-400F-1345-032D93AB87B2}"/>
              </a:ext>
            </a:extLst>
          </p:cNvPr>
          <p:cNvSpPr txBox="1"/>
          <p:nvPr/>
        </p:nvSpPr>
        <p:spPr>
          <a:xfrm>
            <a:off x="1511030" y="2928543"/>
            <a:ext cx="94711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i="1"/>
              <a:t>a-priori</a:t>
            </a:r>
            <a:r>
              <a:rPr lang="en-US" sz="1800" b="1"/>
              <a:t> estimates of model parameters based on globally available geophysical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E863-A9A2-8CA8-366E-4736763088F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ctr"/>
            <a:r>
              <a:rPr lang="en-US"/>
              <a:t>AGU Fall Meeting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4AED5-9A94-865A-4707-F7F6221D6C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</p:spTree>
    <p:extLst>
      <p:ext uri="{BB962C8B-B14F-4D97-AF65-F5344CB8AC3E}">
        <p14:creationId xmlns:p14="http://schemas.microsoft.com/office/powerpoint/2010/main" val="263392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83"/>
    </mc:Choice>
    <mc:Fallback>
      <p:transition spd="slow" advTm="266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31" y="1327668"/>
            <a:ext cx="2933869" cy="1654599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0" name="Google Shape;120;p18"/>
          <p:cNvCxnSpPr>
            <a:cxnSpLocks/>
          </p:cNvCxnSpPr>
          <p:nvPr/>
        </p:nvCxnSpPr>
        <p:spPr>
          <a:xfrm>
            <a:off x="1337187" y="2570040"/>
            <a:ext cx="2244213" cy="362104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>
            <a:cxnSpLocks/>
          </p:cNvCxnSpPr>
          <p:nvPr/>
        </p:nvCxnSpPr>
        <p:spPr>
          <a:xfrm flipV="1">
            <a:off x="1337187" y="1171746"/>
            <a:ext cx="2244213" cy="113821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172529" y="135192"/>
            <a:ext cx="10288994" cy="6988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Côte d’Ivoire Flood June 2018: EF5 outputs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067" y="1192047"/>
            <a:ext cx="8185332" cy="499903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" name="Google Shape;124;p18"/>
          <p:cNvSpPr/>
          <p:nvPr/>
        </p:nvSpPr>
        <p:spPr>
          <a:xfrm rot="4108988">
            <a:off x="1429027" y="2351015"/>
            <a:ext cx="209392" cy="1779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125" name="Google Shape;125;p18"/>
          <p:cNvGrpSpPr/>
          <p:nvPr/>
        </p:nvGrpSpPr>
        <p:grpSpPr>
          <a:xfrm>
            <a:off x="3592932" y="5237528"/>
            <a:ext cx="3115101" cy="815899"/>
            <a:chOff x="2694699" y="4397075"/>
            <a:chExt cx="2336326" cy="611924"/>
          </a:xfrm>
        </p:grpSpPr>
        <p:pic>
          <p:nvPicPr>
            <p:cNvPr id="126" name="Google Shape;12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3576836" y="3554811"/>
              <a:ext cx="572050" cy="2336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8"/>
            <p:cNvSpPr/>
            <p:nvPr/>
          </p:nvSpPr>
          <p:spPr>
            <a:xfrm>
              <a:off x="3607050" y="4475675"/>
              <a:ext cx="489900" cy="116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3153950" y="4397075"/>
              <a:ext cx="1417800" cy="19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667" b="1"/>
                <a:t>Unit Streamflow (m</a:t>
              </a:r>
              <a:r>
                <a:rPr lang="en" sz="667" b="1" baseline="30000"/>
                <a:t>3 </a:t>
              </a:r>
              <a:r>
                <a:rPr lang="en" sz="667" b="1"/>
                <a:t>s</a:t>
              </a:r>
              <a:r>
                <a:rPr lang="en" sz="667" b="1" baseline="30000"/>
                <a:t>-1</a:t>
              </a:r>
              <a:r>
                <a:rPr lang="en" sz="667" b="1"/>
                <a:t> km</a:t>
              </a:r>
              <a:r>
                <a:rPr lang="en" sz="667" b="1" baseline="30000"/>
                <a:t>-2</a:t>
              </a:r>
              <a:r>
                <a:rPr lang="en" sz="667" b="1"/>
                <a:t>)</a:t>
              </a:r>
              <a:endParaRPr sz="667" b="1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EADDE-59B2-A856-EB77-24345065007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ctr"/>
            <a:r>
              <a:rPr lang="en-US"/>
              <a:t>AGU Fall Meeting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5B5E1-DD89-FBA1-0C97-4C37EF9345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6333C-DF05-6144-94DD-5936BA1F335C}"/>
              </a:ext>
            </a:extLst>
          </p:cNvPr>
          <p:cNvSpPr/>
          <p:nvPr/>
        </p:nvSpPr>
        <p:spPr>
          <a:xfrm>
            <a:off x="1337187" y="2309963"/>
            <a:ext cx="382678" cy="260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C0913-6CB3-29FF-CB56-9908B8376574}"/>
              </a:ext>
            </a:extLst>
          </p:cNvPr>
          <p:cNvSpPr txBox="1"/>
          <p:nvPr/>
        </p:nvSpPr>
        <p:spPr>
          <a:xfrm>
            <a:off x="41426" y="4380561"/>
            <a:ext cx="2587795" cy="171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 b="1"/>
              <a:t>Impacts</a:t>
            </a:r>
            <a:r>
              <a:rPr lang="en-US" sz="1400"/>
              <a:t>: 18 reported fatalities and severe material damage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400" b="1"/>
              <a:t>Sources reporting this event:</a:t>
            </a:r>
            <a:r>
              <a:rPr lang="en-US" sz="1400"/>
              <a:t> Flash Flood Database, Flood List </a:t>
            </a:r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5364A339-9AE7-B60C-AD82-8A25404751B7}"/>
              </a:ext>
            </a:extLst>
          </p:cNvPr>
          <p:cNvSpPr/>
          <p:nvPr/>
        </p:nvSpPr>
        <p:spPr>
          <a:xfrm>
            <a:off x="7419321" y="3962691"/>
            <a:ext cx="324464" cy="304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56394D1-2B63-D581-8DC3-A89AD0513344}"/>
              </a:ext>
            </a:extLst>
          </p:cNvPr>
          <p:cNvSpPr/>
          <p:nvPr/>
        </p:nvSpPr>
        <p:spPr>
          <a:xfrm>
            <a:off x="6862916" y="3234813"/>
            <a:ext cx="1219200" cy="1337187"/>
          </a:xfrm>
          <a:custGeom>
            <a:avLst/>
            <a:gdLst>
              <a:gd name="connsiteX0" fmla="*/ 19665 w 1219200"/>
              <a:gd name="connsiteY0" fmla="*/ 924232 h 1337187"/>
              <a:gd name="connsiteX1" fmla="*/ 737419 w 1219200"/>
              <a:gd name="connsiteY1" fmla="*/ 1337187 h 1337187"/>
              <a:gd name="connsiteX2" fmla="*/ 1219200 w 1219200"/>
              <a:gd name="connsiteY2" fmla="*/ 1120877 h 1337187"/>
              <a:gd name="connsiteX3" fmla="*/ 1052052 w 1219200"/>
              <a:gd name="connsiteY3" fmla="*/ 816077 h 1337187"/>
              <a:gd name="connsiteX4" fmla="*/ 1022555 w 1219200"/>
              <a:gd name="connsiteY4" fmla="*/ 412955 h 1337187"/>
              <a:gd name="connsiteX5" fmla="*/ 786581 w 1219200"/>
              <a:gd name="connsiteY5" fmla="*/ 9832 h 1337187"/>
              <a:gd name="connsiteX6" fmla="*/ 334297 w 1219200"/>
              <a:gd name="connsiteY6" fmla="*/ 0 h 1337187"/>
              <a:gd name="connsiteX7" fmla="*/ 147484 w 1219200"/>
              <a:gd name="connsiteY7" fmla="*/ 324464 h 1337187"/>
              <a:gd name="connsiteX8" fmla="*/ 0 w 1219200"/>
              <a:gd name="connsiteY8" fmla="*/ 540774 h 1337187"/>
              <a:gd name="connsiteX9" fmla="*/ 19665 w 1219200"/>
              <a:gd name="connsiteY9" fmla="*/ 924232 h 133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" h="1337187">
                <a:moveTo>
                  <a:pt x="19665" y="924232"/>
                </a:moveTo>
                <a:lnTo>
                  <a:pt x="737419" y="1337187"/>
                </a:lnTo>
                <a:lnTo>
                  <a:pt x="1219200" y="1120877"/>
                </a:lnTo>
                <a:lnTo>
                  <a:pt x="1052052" y="816077"/>
                </a:lnTo>
                <a:lnTo>
                  <a:pt x="1022555" y="412955"/>
                </a:lnTo>
                <a:lnTo>
                  <a:pt x="786581" y="9832"/>
                </a:lnTo>
                <a:lnTo>
                  <a:pt x="334297" y="0"/>
                </a:lnTo>
                <a:lnTo>
                  <a:pt x="147484" y="324464"/>
                </a:lnTo>
                <a:lnTo>
                  <a:pt x="0" y="540774"/>
                </a:lnTo>
                <a:lnTo>
                  <a:pt x="19665" y="924232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33CCFE-6034-70B5-5830-C9B500F10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5158696"/>
            <a:ext cx="5035745" cy="954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40"/>
    </mc:Choice>
    <mc:Fallback>
      <p:transition spd="slow" advTm="426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D2B1B-300E-0CEC-811D-78B9662ADF3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ctr"/>
            <a:r>
              <a:rPr lang="en-US"/>
              <a:t>AGU Fall Meeting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91DE6-B71B-7466-0CDD-31C24B6AFFD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  <p:pic>
        <p:nvPicPr>
          <p:cNvPr id="6" name="Google Shape;259;p8">
            <a:extLst>
              <a:ext uri="{FF2B5EF4-FFF2-40B4-BE49-F238E27FC236}">
                <a16:creationId xmlns:a16="http://schemas.microsoft.com/office/drawing/2014/main" id="{CE6F05D1-F08D-E946-49C4-08F2B72896BD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416" y="1406503"/>
            <a:ext cx="330200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0;p8">
            <a:extLst>
              <a:ext uri="{FF2B5EF4-FFF2-40B4-BE49-F238E27FC236}">
                <a16:creationId xmlns:a16="http://schemas.microsoft.com/office/drawing/2014/main" id="{C0A31381-DB0B-A7B2-4275-2BFD9773D15B}"/>
              </a:ext>
            </a:extLst>
          </p:cNvPr>
          <p:cNvSpPr/>
          <p:nvPr/>
        </p:nvSpPr>
        <p:spPr>
          <a:xfrm>
            <a:off x="523780" y="5392686"/>
            <a:ext cx="2659767" cy="369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https://</a:t>
            </a:r>
            <a:r>
              <a:rPr lang="en-US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pysteps.github.io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31669BB-CF03-C4BA-8138-91CB68B8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9" y="55179"/>
            <a:ext cx="11065742" cy="836613"/>
          </a:xfrm>
        </p:spPr>
        <p:txBody>
          <a:bodyPr/>
          <a:lstStyle/>
          <a:p>
            <a:r>
              <a:rPr lang="en-US" sz="3200"/>
              <a:t>Establishing a robust baseline for short-term QPFs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391BA-A35E-C36A-D3F9-784AC42BC320}"/>
              </a:ext>
            </a:extLst>
          </p:cNvPr>
          <p:cNvSpPr txBox="1"/>
          <p:nvPr/>
        </p:nvSpPr>
        <p:spPr>
          <a:xfrm>
            <a:off x="389625" y="1020685"/>
            <a:ext cx="2659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pySTEPS</a:t>
            </a:r>
            <a:endParaRPr lang="en-US" sz="20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34A8F7-FDDD-985F-FEC5-40C7DDA2E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01" r="72798" b="24529"/>
          <a:stretch/>
        </p:blipFill>
        <p:spPr>
          <a:xfrm>
            <a:off x="4230412" y="1254399"/>
            <a:ext cx="3680669" cy="2308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55D06F-8849-0B5D-E230-138BBC0D77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991" t="13002" r="-404" b="24728"/>
          <a:stretch/>
        </p:blipFill>
        <p:spPr>
          <a:xfrm>
            <a:off x="7865194" y="1254399"/>
            <a:ext cx="3303273" cy="2308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B38B7-BAAF-C8DA-7ED2-B380C0DDE0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51" t="15712" r="24503" b="28146"/>
          <a:stretch/>
        </p:blipFill>
        <p:spPr>
          <a:xfrm>
            <a:off x="4492706" y="3470905"/>
            <a:ext cx="3334852" cy="2081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FA5773-A965-E31C-7379-ADC790DDA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07" t="16031" r="48547" b="27826"/>
          <a:stretch/>
        </p:blipFill>
        <p:spPr>
          <a:xfrm>
            <a:off x="7827558" y="3470905"/>
            <a:ext cx="3334852" cy="2081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3F2C4F-42BD-834B-463D-19E03FCA0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75"/>
          <a:stretch/>
        </p:blipFill>
        <p:spPr>
          <a:xfrm>
            <a:off x="4053390" y="5546797"/>
            <a:ext cx="7772400" cy="6010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7BFC06-AF35-109B-B6BD-A70CEB6A1210}"/>
              </a:ext>
            </a:extLst>
          </p:cNvPr>
          <p:cNvSpPr txBox="1"/>
          <p:nvPr/>
        </p:nvSpPr>
        <p:spPr>
          <a:xfrm>
            <a:off x="151981" y="5876693"/>
            <a:ext cx="3880861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err="1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Pulkkinen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, S., D. </a:t>
            </a:r>
            <a:r>
              <a:rPr lang="en-US" sz="1000" b="0" i="0" u="none" strike="noStrike" err="1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Nerini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, A. Perez </a:t>
            </a:r>
            <a:r>
              <a:rPr lang="en-US" sz="1000" b="0" i="0" u="none" strike="noStrike" err="1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Hortal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, C. Velasco-</a:t>
            </a:r>
            <a:r>
              <a:rPr lang="en-US" sz="1000" b="0" i="0" u="none" strike="noStrike" err="1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Forero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, U. </a:t>
            </a:r>
            <a:r>
              <a:rPr lang="en-US" sz="1000" b="0" i="0" u="none" strike="noStrike" err="1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Germann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, A. Seed, and L. Foresti, 2019: </a:t>
            </a:r>
            <a:r>
              <a:rPr lang="en-US" sz="1000" b="0" i="0" u="none" strike="noStrike" err="1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Pysteps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: an open-source Python library for probabilistic precipitation nowcasting (v1.0). </a:t>
            </a:r>
            <a:r>
              <a:rPr lang="en-US" sz="1000" b="0" i="1" u="none" strike="noStrike" err="1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Geosci</a:t>
            </a:r>
            <a:r>
              <a:rPr lang="en-US" sz="1000" b="0" i="1" u="none" strike="noStrike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. Model Dev.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, </a:t>
            </a:r>
            <a:r>
              <a:rPr lang="en-US" sz="1000" b="1" i="0" u="none" strike="noStrike">
                <a:solidFill>
                  <a:srgbClr val="333333"/>
                </a:solidFill>
                <a:effectLst/>
                <a:latin typeface="Quattrocento Sans" panose="020F0502020204030204" pitchFamily="34" charset="0"/>
              </a:rPr>
              <a:t>12 (10)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, 4185–4219. </a:t>
            </a:r>
            <a:r>
              <a:rPr lang="en-US" sz="1000" b="0" i="0" u="none" strike="noStrike">
                <a:solidFill>
                  <a:srgbClr val="3399CC"/>
                </a:solidFill>
                <a:effectLst/>
                <a:latin typeface="Quattrocento Sans" panose="020F0502020204030204" pitchFamily="34" charset="0"/>
                <a:hlinkClick r:id="rId6"/>
              </a:rPr>
              <a:t>doi:10.5194/gmd-12-4185-2019</a:t>
            </a:r>
            <a:r>
              <a:rPr lang="en-US" sz="1000" b="0" i="0" u="none" strike="noStrike">
                <a:solidFill>
                  <a:srgbClr val="666666"/>
                </a:solidFill>
                <a:effectLst/>
                <a:latin typeface="Quattrocento Sans" panose="020F0502020204030204" pitchFamily="34" charset="0"/>
              </a:rPr>
              <a:t>.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564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93"/>
    </mc:Choice>
    <mc:Fallback>
      <p:transition spd="slow" advTm="2919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>
            <a:extLst>
              <a:ext uri="{FF2B5EF4-FFF2-40B4-BE49-F238E27FC236}">
                <a16:creationId xmlns:a16="http://schemas.microsoft.com/office/drawing/2014/main" id="{64744BD4-0997-8ABB-7D2D-55EC73BE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9" y="76199"/>
            <a:ext cx="10822573" cy="836613"/>
          </a:xfrm>
        </p:spPr>
        <p:txBody>
          <a:bodyPr/>
          <a:lstStyle/>
          <a:p>
            <a:r>
              <a:rPr lang="en-US" sz="3200"/>
              <a:t>Establishing a robust baseline for short-term QPFs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891040B4-1EAA-FD33-61B3-CD312D3F12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ctr"/>
            <a:r>
              <a:rPr lang="en-US"/>
              <a:t>AGU Fall Meeting 2023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6AE1F78-0D61-282F-646D-BBB4F11874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H11A: Advancements in Monitoring, Modeling, and Prediction of Hydrological Extremes and Their Adaptations 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E4B24-454F-CB83-36F8-AD301BAE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51" y="1001303"/>
            <a:ext cx="11809377" cy="524218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EBC7A35-6AD1-4D4B-86AA-51BB663DE937}"/>
              </a:ext>
            </a:extLst>
          </p:cNvPr>
          <p:cNvGrpSpPr/>
          <p:nvPr/>
        </p:nvGrpSpPr>
        <p:grpSpPr>
          <a:xfrm>
            <a:off x="2104103" y="1850861"/>
            <a:ext cx="2527320" cy="488601"/>
            <a:chOff x="2104103" y="1850861"/>
            <a:chExt cx="2527320" cy="4886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B1589A-73C7-E92E-2324-A3242A9BEB68}"/>
                </a:ext>
              </a:extLst>
            </p:cNvPr>
            <p:cNvSpPr txBox="1"/>
            <p:nvPr/>
          </p:nvSpPr>
          <p:spPr>
            <a:xfrm>
              <a:off x="2972221" y="1850861"/>
              <a:ext cx="1659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err="1">
                  <a:solidFill>
                    <a:srgbClr val="58508D"/>
                  </a:solidFill>
                </a:rPr>
                <a:t>Lagrangian</a:t>
              </a:r>
              <a:endParaRPr lang="en-US" sz="2000" b="1">
                <a:solidFill>
                  <a:srgbClr val="58508D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A52B3F-31A6-8C42-7432-BD3FEB842C8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2104103" y="2050916"/>
              <a:ext cx="868118" cy="288546"/>
            </a:xfrm>
            <a:prstGeom prst="straightConnector1">
              <a:avLst/>
            </a:prstGeom>
            <a:ln w="19050">
              <a:solidFill>
                <a:srgbClr val="5850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1B2B5F-7E53-B22A-D917-D9DDFF34D3D9}"/>
              </a:ext>
            </a:extLst>
          </p:cNvPr>
          <p:cNvGrpSpPr/>
          <p:nvPr/>
        </p:nvGrpSpPr>
        <p:grpSpPr>
          <a:xfrm>
            <a:off x="2172929" y="2776459"/>
            <a:ext cx="2560856" cy="400110"/>
            <a:chOff x="2172929" y="2776459"/>
            <a:chExt cx="2560856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DFF0F7-8CD5-1D97-D0BF-EA05B2BCB784}"/>
                </a:ext>
              </a:extLst>
            </p:cNvPr>
            <p:cNvSpPr txBox="1"/>
            <p:nvPr/>
          </p:nvSpPr>
          <p:spPr>
            <a:xfrm>
              <a:off x="3074583" y="2776459"/>
              <a:ext cx="1659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BC5091"/>
                  </a:solidFill>
                </a:rPr>
                <a:t>Linda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F8E5BDF-4C87-7C75-F04E-076C9DFA659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172929" y="2976514"/>
              <a:ext cx="901654" cy="195299"/>
            </a:xfrm>
            <a:prstGeom prst="straightConnector1">
              <a:avLst/>
            </a:prstGeom>
            <a:ln w="19050">
              <a:solidFill>
                <a:srgbClr val="BC50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F49B05-BAC7-16F9-F6A9-05D2F06952B1}"/>
              </a:ext>
            </a:extLst>
          </p:cNvPr>
          <p:cNvGrpSpPr/>
          <p:nvPr/>
        </p:nvGrpSpPr>
        <p:grpSpPr>
          <a:xfrm>
            <a:off x="1985512" y="3301947"/>
            <a:ext cx="3577874" cy="1417537"/>
            <a:chOff x="1985512" y="3301947"/>
            <a:chExt cx="3577874" cy="14175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01D219-BE6D-396A-D8C8-F55128E5CA27}"/>
                </a:ext>
              </a:extLst>
            </p:cNvPr>
            <p:cNvSpPr txBox="1"/>
            <p:nvPr/>
          </p:nvSpPr>
          <p:spPr>
            <a:xfrm>
              <a:off x="3904184" y="3301947"/>
              <a:ext cx="1659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003F5C"/>
                  </a:solidFill>
                </a:rPr>
                <a:t>Steps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4877AF2-14B5-BB87-B7ED-9F8D22BDFB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1985512" y="3502002"/>
              <a:ext cx="1918672" cy="1217482"/>
            </a:xfrm>
            <a:prstGeom prst="straightConnector1">
              <a:avLst/>
            </a:prstGeom>
            <a:ln w="19050">
              <a:solidFill>
                <a:srgbClr val="003F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99A1A5E-D63E-A9B2-C652-A32D9189E41E}"/>
              </a:ext>
            </a:extLst>
          </p:cNvPr>
          <p:cNvSpPr txBox="1"/>
          <p:nvPr/>
        </p:nvSpPr>
        <p:spPr>
          <a:xfrm>
            <a:off x="8750710" y="2339462"/>
            <a:ext cx="2664542" cy="338554"/>
          </a:xfrm>
          <a:prstGeom prst="rect">
            <a:avLst/>
          </a:prstGeom>
          <a:noFill/>
          <a:ln>
            <a:solidFill>
              <a:srgbClr val="003F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Drainage Area = ~ 2 km</a:t>
            </a:r>
            <a:r>
              <a:rPr lang="en-US" sz="1600" baseline="3000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257032-5848-EADE-85A7-B80F4D2F3D5F}"/>
              </a:ext>
            </a:extLst>
          </p:cNvPr>
          <p:cNvSpPr txBox="1"/>
          <p:nvPr/>
        </p:nvSpPr>
        <p:spPr>
          <a:xfrm>
            <a:off x="10392759" y="4110743"/>
            <a:ext cx="12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C000"/>
                </a:solidFill>
              </a:rPr>
              <a:t>FF Likely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A648DC-DF8C-7C2F-10C4-B5DA97DC8062}"/>
              </a:ext>
            </a:extLst>
          </p:cNvPr>
          <p:cNvSpPr txBox="1"/>
          <p:nvPr/>
        </p:nvSpPr>
        <p:spPr>
          <a:xfrm>
            <a:off x="10171746" y="2987147"/>
            <a:ext cx="181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FF Very Likely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8609CD7-193B-5308-F650-0F353C31AFD0}"/>
              </a:ext>
            </a:extLst>
          </p:cNvPr>
          <p:cNvCxnSpPr/>
          <p:nvPr/>
        </p:nvCxnSpPr>
        <p:spPr>
          <a:xfrm flipH="1">
            <a:off x="639098" y="3356479"/>
            <a:ext cx="113174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CC5E191-C363-1294-7CF4-38EF283D56E4}"/>
              </a:ext>
            </a:extLst>
          </p:cNvPr>
          <p:cNvCxnSpPr/>
          <p:nvPr/>
        </p:nvCxnSpPr>
        <p:spPr>
          <a:xfrm flipH="1">
            <a:off x="629266" y="4529235"/>
            <a:ext cx="1131743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63EA1B-EFAD-9A3D-EA2A-C386EF8742E3}"/>
              </a:ext>
            </a:extLst>
          </p:cNvPr>
          <p:cNvGrpSpPr/>
          <p:nvPr/>
        </p:nvGrpSpPr>
        <p:grpSpPr>
          <a:xfrm>
            <a:off x="2719941" y="3985869"/>
            <a:ext cx="4929556" cy="1417537"/>
            <a:chOff x="1985512" y="3301947"/>
            <a:chExt cx="4929556" cy="141753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E51560-95C4-9577-30A1-137BBA6ABA58}"/>
                </a:ext>
              </a:extLst>
            </p:cNvPr>
            <p:cNvSpPr txBox="1"/>
            <p:nvPr/>
          </p:nvSpPr>
          <p:spPr>
            <a:xfrm>
              <a:off x="3904184" y="3301947"/>
              <a:ext cx="3010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</a:rPr>
                <a:t>IMERG with latency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DB560CA-33AC-5BBF-D8D7-657836B68271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>
              <a:off x="1985512" y="3502002"/>
              <a:ext cx="1918672" cy="121748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2CFA7D-153E-3A82-B2A0-DA39973B2D87}"/>
              </a:ext>
            </a:extLst>
          </p:cNvPr>
          <p:cNvGrpSpPr/>
          <p:nvPr/>
        </p:nvGrpSpPr>
        <p:grpSpPr>
          <a:xfrm>
            <a:off x="1305438" y="931384"/>
            <a:ext cx="1659202" cy="1577355"/>
            <a:chOff x="2569098" y="1850861"/>
            <a:chExt cx="1659202" cy="15773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DE1433-6B2F-8DD1-B995-90C514D61815}"/>
                </a:ext>
              </a:extLst>
            </p:cNvPr>
            <p:cNvSpPr txBox="1"/>
            <p:nvPr/>
          </p:nvSpPr>
          <p:spPr>
            <a:xfrm>
              <a:off x="2569098" y="1850861"/>
              <a:ext cx="16592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FFC000"/>
                  </a:solidFill>
                </a:rPr>
                <a:t>‘Perfect’</a:t>
              </a:r>
            </a:p>
            <a:p>
              <a:pPr algn="ctr"/>
              <a:r>
                <a:rPr lang="en-US" sz="2000" b="1">
                  <a:solidFill>
                    <a:srgbClr val="FFC000"/>
                  </a:solidFill>
                </a:rPr>
                <a:t>Forecast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8580D00-C8FD-333D-E74C-E1BBD03594EF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2804403" y="2558747"/>
              <a:ext cx="594296" cy="86946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9EBFA7-F4A6-73CB-BB67-19474C996E6C}"/>
              </a:ext>
            </a:extLst>
          </p:cNvPr>
          <p:cNvGrpSpPr/>
          <p:nvPr/>
        </p:nvGrpSpPr>
        <p:grpSpPr>
          <a:xfrm>
            <a:off x="3440417" y="2948004"/>
            <a:ext cx="5639569" cy="1417537"/>
            <a:chOff x="-377741" y="2429485"/>
            <a:chExt cx="4929556" cy="141753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BD6D212-4E0D-8499-1F35-C900AD08E5A7}"/>
                </a:ext>
              </a:extLst>
            </p:cNvPr>
            <p:cNvSpPr txBox="1"/>
            <p:nvPr/>
          </p:nvSpPr>
          <p:spPr>
            <a:xfrm>
              <a:off x="1540931" y="2429485"/>
              <a:ext cx="3010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>
                      <a:lumMod val="50000"/>
                    </a:schemeClr>
                  </a:solidFill>
                </a:rPr>
                <a:t>IMERG-based Simulation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12028FD-8CF2-7CB1-D8C6-215399CD85BC}"/>
                </a:ext>
              </a:extLst>
            </p:cNvPr>
            <p:cNvCxnSpPr>
              <a:cxnSpLocks/>
              <a:stCxn id="52" idx="1"/>
            </p:cNvCxnSpPr>
            <p:nvPr/>
          </p:nvCxnSpPr>
          <p:spPr>
            <a:xfrm flipH="1">
              <a:off x="-377741" y="2629540"/>
              <a:ext cx="1918672" cy="121748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771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28"/>
    </mc:Choice>
    <mc:Fallback>
      <p:transition spd="slow" advTm="70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2|6.9|6.3|7.3|6.6|15|1.7|4.3|8.1|7.7|9.6|5.3|7.4|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2|2.5|8|4|8.3|2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7.1|14.6|4.7|3.3|1.5"/>
</p:tagLst>
</file>

<file path=ppt/theme/theme1.xml><?xml version="1.0" encoding="utf-8"?>
<a:theme xmlns:a="http://schemas.openxmlformats.org/drawingml/2006/main" name="SERVIR Blue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958</Words>
  <Application>Microsoft Macintosh PowerPoint</Application>
  <PresentationFormat>Widescreen</PresentationFormat>
  <Paragraphs>136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Cambria</vt:lpstr>
      <vt:lpstr>Cambria Math</vt:lpstr>
      <vt:lpstr>Montserrat</vt:lpstr>
      <vt:lpstr>Montserrat Light</vt:lpstr>
      <vt:lpstr>Open Sans</vt:lpstr>
      <vt:lpstr>Quattrocento Sans</vt:lpstr>
      <vt:lpstr>SERVIR Blue</vt:lpstr>
      <vt:lpstr>PowerPoint Presentation</vt:lpstr>
      <vt:lpstr>The team</vt:lpstr>
      <vt:lpstr>Flash flood warnings require high-resolution/low latency information</vt:lpstr>
      <vt:lpstr>A ML-based Flash Flood Forecasting System for West Africa</vt:lpstr>
      <vt:lpstr>Distributed hydrological modeling for flash flood prediction </vt:lpstr>
      <vt:lpstr>Distributed hydrological modeling for flash flood prediction </vt:lpstr>
      <vt:lpstr>Côte d’Ivoire Flood June 2018: EF5 outputs</vt:lpstr>
      <vt:lpstr>Establishing a robust baseline for short-term QPFs</vt:lpstr>
      <vt:lpstr>Establishing a robust baseline for short-term QPFs</vt:lpstr>
      <vt:lpstr>Establishing a robust baseline for short-term QPFs</vt:lpstr>
      <vt:lpstr>Understanding flash flood predictability in WA</vt:lpstr>
      <vt:lpstr>Summary and ongoing efforts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Olofsson, Johan Pontus</dc:creator>
  <cp:lastModifiedBy>Robledo Delgado, Vanessa</cp:lastModifiedBy>
  <cp:revision>1</cp:revision>
  <dcterms:modified xsi:type="dcterms:W3CDTF">2024-11-26T02:50:40Z</dcterms:modified>
</cp:coreProperties>
</file>